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74" r:id="rId1"/>
    <p:sldMasterId id="2147485258" r:id="rId2"/>
    <p:sldMasterId id="2147485260" r:id="rId3"/>
    <p:sldMasterId id="2147485280" r:id="rId4"/>
  </p:sldMasterIdLst>
  <p:notesMasterIdLst>
    <p:notesMasterId r:id="rId22"/>
  </p:notesMasterIdLst>
  <p:sldIdLst>
    <p:sldId id="427" r:id="rId5"/>
    <p:sldId id="472" r:id="rId6"/>
    <p:sldId id="437" r:id="rId7"/>
    <p:sldId id="431" r:id="rId8"/>
    <p:sldId id="487" r:id="rId9"/>
    <p:sldId id="428" r:id="rId10"/>
    <p:sldId id="451" r:id="rId11"/>
    <p:sldId id="483" r:id="rId12"/>
    <p:sldId id="480" r:id="rId13"/>
    <p:sldId id="484" r:id="rId14"/>
    <p:sldId id="482" r:id="rId15"/>
    <p:sldId id="489" r:id="rId16"/>
    <p:sldId id="490" r:id="rId17"/>
    <p:sldId id="448" r:id="rId18"/>
    <p:sldId id="488" r:id="rId19"/>
    <p:sldId id="444" r:id="rId20"/>
    <p:sldId id="434" r:id="rId21"/>
  </p:sldIdLst>
  <p:sldSz cx="6858000" cy="51435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 pitchFamily="6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 pitchFamily="6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 pitchFamily="6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 pitchFamily="6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 pitchFamily="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 pitchFamily="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 pitchFamily="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 pitchFamily="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 pitchFamily="6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 Hoogervorst" initials="NH" lastIdx="0" clrIdx="0">
    <p:extLst>
      <p:ext uri="{19B8F6BF-5375-455C-9EA6-DF929625EA0E}">
        <p15:presenceInfo xmlns:p15="http://schemas.microsoft.com/office/powerpoint/2012/main" userId="S::hoogervorn@pbl.nl::1cd4a543-a3a4-426c-9280-4b9000ce9d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03E"/>
    <a:srgbClr val="FF3838"/>
    <a:srgbClr val="2EB900"/>
    <a:srgbClr val="FFE000"/>
    <a:srgbClr val="009DDF"/>
    <a:srgbClr val="8D9220"/>
    <a:srgbClr val="C42014"/>
    <a:srgbClr val="9D0063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8" autoAdjust="0"/>
    <p:restoredTop sz="95007" autoAdjust="0"/>
  </p:normalViewPr>
  <p:slideViewPr>
    <p:cSldViewPr>
      <p:cViewPr varScale="1">
        <p:scale>
          <a:sx n="157" d="100"/>
          <a:sy n="157" d="100"/>
        </p:scale>
        <p:origin x="2726" y="101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124" d="100"/>
          <a:sy n="124" d="100"/>
        </p:scale>
        <p:origin x="759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34E233B-DA33-464D-9302-9B2B21485D8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E12031E-11E9-49C5-BAD0-7DCE7E700A9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9F0CECAA-F95D-4C81-A752-2090C330299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F52884FA-F7F7-46BF-AFF2-F1335C5EF5B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noProof="0"/>
              <a:t>Click to 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0D9518A-2BEF-4883-A6D8-76A2B445F3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E8EDDE7-4BE0-4A8E-BDB5-8C8E4BCE41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87F671-714E-4D7E-9DD9-E970FDA4832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6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6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7F671-714E-4D7E-9DD9-E970FDA48325}" type="slidenum">
              <a:rPr lang="en-US" altLang="nl-NL" smtClean="0"/>
              <a:pPr>
                <a:defRPr/>
              </a:pPr>
              <a:t>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86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Plus uitleggen hoe gemeenterapport/ viewer en datapakket zich tot elkaar verhouden</a:t>
            </a:r>
          </a:p>
          <a:p>
            <a:r>
              <a:rPr lang="nl-NL" dirty="0"/>
              <a:t>Gemeenterapport is de basis</a:t>
            </a:r>
          </a:p>
          <a:p>
            <a:r>
              <a:rPr lang="nl-NL" dirty="0"/>
              <a:t>Viewer is extra tool om de gegevens meer toegankelijk te maken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7F671-714E-4D7E-9DD9-E970FDA48325}" type="slidenum">
              <a:rPr lang="en-US" altLang="nl-NL" smtClean="0"/>
              <a:pPr>
                <a:defRPr/>
              </a:pPr>
              <a:t>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01815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7F671-714E-4D7E-9DD9-E970FDA48325}" type="slidenum">
              <a:rPr lang="en-US" altLang="nl-NL" smtClean="0"/>
              <a:pPr>
                <a:defRPr/>
              </a:pPr>
              <a:t>13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930073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Toelichting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presenteren</a:t>
            </a:r>
            <a:r>
              <a:rPr lang="en-US" dirty="0"/>
              <a:t>: Start met het </a:t>
            </a:r>
            <a:r>
              <a:rPr lang="en-US" dirty="0" err="1"/>
              <a:t>selecteren</a:t>
            </a:r>
            <a:r>
              <a:rPr lang="en-US" dirty="0"/>
              <a:t> van je </a:t>
            </a:r>
            <a:r>
              <a:rPr lang="en-US" dirty="0" err="1"/>
              <a:t>gemeente</a:t>
            </a:r>
            <a:r>
              <a:rPr lang="en-US" dirty="0"/>
              <a:t>. </a:t>
            </a:r>
            <a:r>
              <a:rPr lang="en-US" dirty="0" err="1"/>
              <a:t>Kies</a:t>
            </a:r>
            <a:r>
              <a:rPr lang="en-US" dirty="0"/>
              <a:t> </a:t>
            </a:r>
            <a:r>
              <a:rPr lang="en-US" dirty="0" err="1"/>
              <a:t>vervolgens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buurt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de </a:t>
            </a:r>
            <a:r>
              <a:rPr lang="en-US" dirty="0" err="1"/>
              <a:t>lijst</a:t>
            </a:r>
            <a:r>
              <a:rPr lang="en-US" dirty="0"/>
              <a:t>, of </a:t>
            </a:r>
            <a:r>
              <a:rPr lang="en-US" dirty="0" err="1"/>
              <a:t>klik</a:t>
            </a:r>
            <a:r>
              <a:rPr lang="en-US" dirty="0"/>
              <a:t>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buurt</a:t>
            </a:r>
            <a:r>
              <a:rPr lang="en-US" dirty="0"/>
              <a:t> op de </a:t>
            </a:r>
            <a:r>
              <a:rPr lang="en-US" dirty="0" err="1"/>
              <a:t>kaart</a:t>
            </a:r>
            <a:r>
              <a:rPr lang="en-US" dirty="0"/>
              <a:t>, om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resultaten</a:t>
            </a:r>
            <a:r>
              <a:rPr lang="en-US" dirty="0"/>
              <a:t> voor die </a:t>
            </a:r>
            <a:r>
              <a:rPr lang="en-US" dirty="0" err="1"/>
              <a:t>buurt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tonen</a:t>
            </a:r>
            <a:r>
              <a:rPr lang="en-US" dirty="0"/>
              <a:t>. Op het </a:t>
            </a:r>
            <a:r>
              <a:rPr lang="en-US" dirty="0" err="1"/>
              <a:t>resultatenblad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je via twee tabs de </a:t>
            </a:r>
            <a:r>
              <a:rPr lang="en-US" dirty="0" err="1"/>
              <a:t>hoofdresultaten</a:t>
            </a:r>
            <a:r>
              <a:rPr lang="en-US" dirty="0"/>
              <a:t> of de </a:t>
            </a:r>
            <a:r>
              <a:rPr lang="en-US" dirty="0" err="1"/>
              <a:t>resultaten</a:t>
            </a:r>
            <a:r>
              <a:rPr lang="en-US" dirty="0"/>
              <a:t> van de </a:t>
            </a:r>
            <a:r>
              <a:rPr lang="en-US" dirty="0" err="1"/>
              <a:t>gevoeligheidsanalyse</a:t>
            </a:r>
            <a:r>
              <a:rPr lang="en-US" dirty="0"/>
              <a:t> </a:t>
            </a:r>
            <a:r>
              <a:rPr lang="en-US" dirty="0" err="1"/>
              <a:t>tonen</a:t>
            </a:r>
            <a:r>
              <a:rPr lang="en-US" dirty="0"/>
              <a:t>. </a:t>
            </a:r>
            <a:r>
              <a:rPr lang="en-US" dirty="0" err="1"/>
              <a:t>Rechtsboven</a:t>
            </a:r>
            <a:r>
              <a:rPr lang="en-US" dirty="0"/>
              <a:t> </a:t>
            </a:r>
            <a:r>
              <a:rPr lang="en-US" dirty="0" err="1"/>
              <a:t>vind</a:t>
            </a:r>
            <a:r>
              <a:rPr lang="en-US" dirty="0"/>
              <a:t> je de knop ‘Toon 6-kaart </a:t>
            </a:r>
            <a:r>
              <a:rPr lang="en-US" dirty="0" err="1"/>
              <a:t>weergave</a:t>
            </a:r>
            <a:r>
              <a:rPr lang="en-US" dirty="0"/>
              <a:t>’. </a:t>
            </a:r>
            <a:r>
              <a:rPr lang="en-US" dirty="0" err="1"/>
              <a:t>Druk</a:t>
            </a:r>
            <a:r>
              <a:rPr lang="en-US" dirty="0"/>
              <a:t> op </a:t>
            </a:r>
            <a:r>
              <a:rPr lang="en-US" dirty="0" err="1"/>
              <a:t>deze</a:t>
            </a:r>
            <a:r>
              <a:rPr lang="en-US" dirty="0"/>
              <a:t> knop om </a:t>
            </a:r>
            <a:r>
              <a:rPr lang="en-US" dirty="0" err="1"/>
              <a:t>simultaan</a:t>
            </a:r>
            <a:r>
              <a:rPr lang="en-US" dirty="0"/>
              <a:t> </a:t>
            </a:r>
            <a:r>
              <a:rPr lang="en-US" dirty="0" err="1"/>
              <a:t>vijf</a:t>
            </a:r>
            <a:r>
              <a:rPr lang="en-US" dirty="0"/>
              <a:t> </a:t>
            </a:r>
            <a:r>
              <a:rPr lang="en-US" dirty="0" err="1"/>
              <a:t>kaarten</a:t>
            </a:r>
            <a:r>
              <a:rPr lang="en-US" dirty="0"/>
              <a:t> +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referentiekaart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tonen</a:t>
            </a:r>
            <a:r>
              <a:rPr lang="en-US" dirty="0"/>
              <a:t>, </a:t>
            </a:r>
            <a:r>
              <a:rPr lang="en-US" dirty="0" err="1"/>
              <a:t>waarop</a:t>
            </a:r>
            <a:r>
              <a:rPr lang="en-US" dirty="0"/>
              <a:t> direct de </a:t>
            </a:r>
            <a:r>
              <a:rPr lang="en-US" dirty="0" err="1"/>
              <a:t>resultaten</a:t>
            </a:r>
            <a:r>
              <a:rPr lang="en-US" dirty="0"/>
              <a:t> (</a:t>
            </a:r>
            <a:r>
              <a:rPr lang="en-US" dirty="0" err="1"/>
              <a:t>nationale</a:t>
            </a:r>
            <a:r>
              <a:rPr lang="en-US" dirty="0"/>
              <a:t> </a:t>
            </a:r>
            <a:r>
              <a:rPr lang="en-US" dirty="0" err="1"/>
              <a:t>kosten</a:t>
            </a:r>
            <a:r>
              <a:rPr lang="en-US" dirty="0"/>
              <a:t> per ton CO2-reductie) voor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buurten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lezen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7F671-714E-4D7E-9DD9-E970FDA48325}" type="slidenum">
              <a:rPr lang="en-US" altLang="nl-NL" smtClean="0"/>
              <a:pPr>
                <a:defRPr/>
              </a:pPr>
              <a:t>14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3253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Toelichting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presenteren</a:t>
            </a:r>
            <a:r>
              <a:rPr lang="en-US" dirty="0"/>
              <a:t>: </a:t>
            </a:r>
            <a:r>
              <a:rPr lang="en-US" dirty="0" err="1"/>
              <a:t>Raadpleeg</a:t>
            </a:r>
            <a:r>
              <a:rPr lang="en-US" dirty="0"/>
              <a:t> de </a:t>
            </a:r>
            <a:r>
              <a:rPr lang="en-US" dirty="0" err="1"/>
              <a:t>detailkaarten</a:t>
            </a:r>
            <a:r>
              <a:rPr lang="en-US" dirty="0"/>
              <a:t> voor </a:t>
            </a:r>
            <a:r>
              <a:rPr lang="en-US" dirty="0" err="1"/>
              <a:t>kaarten</a:t>
            </a:r>
            <a:r>
              <a:rPr lang="en-US" dirty="0"/>
              <a:t> van de </a:t>
            </a:r>
            <a:r>
              <a:rPr lang="en-US" dirty="0" err="1"/>
              <a:t>nationale</a:t>
            </a:r>
            <a:r>
              <a:rPr lang="en-US" dirty="0"/>
              <a:t> </a:t>
            </a:r>
            <a:r>
              <a:rPr lang="en-US" dirty="0" err="1"/>
              <a:t>kosten</a:t>
            </a:r>
            <a:r>
              <a:rPr lang="en-US" dirty="0"/>
              <a:t> per strategie, </a:t>
            </a:r>
            <a:r>
              <a:rPr lang="en-US" dirty="0" err="1"/>
              <a:t>kaarten</a:t>
            </a:r>
            <a:r>
              <a:rPr lang="en-US" dirty="0"/>
              <a:t> </a:t>
            </a:r>
            <a:r>
              <a:rPr lang="en-US" dirty="0" err="1"/>
              <a:t>waarop</a:t>
            </a:r>
            <a:r>
              <a:rPr lang="en-US" dirty="0"/>
              <a:t> de </a:t>
            </a:r>
            <a:r>
              <a:rPr lang="en-US" dirty="0" err="1"/>
              <a:t>bestaande</a:t>
            </a:r>
            <a:r>
              <a:rPr lang="en-US" dirty="0"/>
              <a:t> </a:t>
            </a:r>
            <a:r>
              <a:rPr lang="en-US" dirty="0" err="1"/>
              <a:t>warmtenetten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aangegeven</a:t>
            </a:r>
            <a:r>
              <a:rPr lang="en-US" dirty="0"/>
              <a:t>, </a:t>
            </a:r>
            <a:r>
              <a:rPr lang="en-US" dirty="0" err="1"/>
              <a:t>kaarten</a:t>
            </a:r>
            <a:r>
              <a:rPr lang="en-US" dirty="0"/>
              <a:t> </a:t>
            </a:r>
            <a:r>
              <a:rPr lang="en-US" dirty="0" err="1"/>
              <a:t>waarop</a:t>
            </a:r>
            <a:r>
              <a:rPr lang="en-US" dirty="0"/>
              <a:t> de </a:t>
            </a:r>
            <a:r>
              <a:rPr lang="en-US" dirty="0" err="1"/>
              <a:t>lokaties</a:t>
            </a:r>
            <a:r>
              <a:rPr lang="en-US" dirty="0"/>
              <a:t> van LT- en MT-</a:t>
            </a:r>
            <a:r>
              <a:rPr lang="en-US" dirty="0" err="1"/>
              <a:t>bronnen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afgebeeld</a:t>
            </a:r>
            <a:r>
              <a:rPr lang="en-US" dirty="0"/>
              <a:t> en </a:t>
            </a:r>
            <a:r>
              <a:rPr lang="en-US" dirty="0" err="1"/>
              <a:t>meer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7F671-714E-4D7E-9DD9-E970FDA48325}" type="slidenum">
              <a:rPr lang="en-US" altLang="nl-NL" smtClean="0"/>
              <a:pPr>
                <a:defRPr/>
              </a:pPr>
              <a:t>15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5868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F9FACDF-31A4-4DA2-B799-08F75B203E93}"/>
              </a:ext>
            </a:extLst>
          </p:cNvPr>
          <p:cNvSpPr/>
          <p:nvPr userDrawn="1"/>
        </p:nvSpPr>
        <p:spPr>
          <a:xfrm>
            <a:off x="3248027" y="4905378"/>
            <a:ext cx="364331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5" name="Afbeelding 9">
            <a:extLst>
              <a:ext uri="{FF2B5EF4-FFF2-40B4-BE49-F238E27FC236}">
                <a16:creationId xmlns:a16="http://schemas.microsoft.com/office/drawing/2014/main" id="{37EAFC5B-608E-401A-8E91-7797B760E6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8580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86956" y="1412100"/>
            <a:ext cx="2814750" cy="1752300"/>
          </a:xfrm>
        </p:spPr>
        <p:txBody>
          <a:bodyPr tIns="90000" bIns="90000">
            <a:normAutofit/>
          </a:bodyPr>
          <a:lstStyle>
            <a:lvl1pPr algn="l">
              <a:defRPr sz="2025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86956" y="3161700"/>
            <a:ext cx="2814750" cy="1004400"/>
          </a:xfrm>
        </p:spPr>
        <p:txBody>
          <a:bodyPr lIns="104400" tIns="90000" rIns="90000" bIns="46800"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7708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57187" y="1707356"/>
            <a:ext cx="2939654" cy="295870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686174" y="1707356"/>
            <a:ext cx="2814750" cy="295870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82614D7C-4DED-4997-BEEE-4F6859EB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02C89B2C-1F6F-4BB9-A1E8-1DFA061CA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956BF617-FDD5-4A1E-A2C5-CB3B8BCAE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6BC96-77C7-4786-860E-845F39FE693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17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57188" y="1729528"/>
            <a:ext cx="2814750" cy="486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013" b="1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57188" y="2215307"/>
            <a:ext cx="2814750" cy="2450757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686175" y="1729531"/>
            <a:ext cx="2814750" cy="485421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013" b="1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686176" y="2215307"/>
            <a:ext cx="2815531" cy="2450757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191AF82A-D3BB-49A8-B1C5-B3ED98588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6B1E502-33B1-44FE-9641-86BF4279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5F7D39CB-D130-4FE8-B8E7-2506F6A3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69BFE-8C1F-4039-A864-A8555C11AB6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4396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D4B1C02D-6BF6-43DD-A966-36407B5A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4258935F-86B8-42F8-9E50-85EBBB71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B2EE0E21-74CA-4055-877C-63ECC5DE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92894-8318-41C8-98BE-011F2200D982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9996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62583011-4285-4624-96BE-2F5B34674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856EFCE6-1D29-44B9-AD4B-7E649CC1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AE1F095D-F7BA-4E35-86E2-6E5096BA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FB707-88BA-4DD3-BA59-83A2C5812C02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2036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57187" y="2570563"/>
            <a:ext cx="2814638" cy="2095499"/>
          </a:xfrm>
        </p:spPr>
        <p:txBody>
          <a:bodyPr anchor="t" anchorCtr="0"/>
          <a:lstStyle>
            <a:lvl1pPr marL="0" indent="0">
              <a:buNone/>
              <a:defRPr sz="1125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3686956" y="789388"/>
            <a:ext cx="2814750" cy="387667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7187" y="789388"/>
            <a:ext cx="2814638" cy="71103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D9D2A1D8-8411-4A11-887E-4BA2E1E349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8F412FDA-0F58-4B1B-BC03-70AC6B0D31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089848F-F301-47C3-B0D0-3F043F3F18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E5A4-6524-40FA-B106-4C33C004D92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7528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357189" y="789386"/>
            <a:ext cx="6144518" cy="3018600"/>
          </a:xfrm>
        </p:spPr>
        <p:txBody>
          <a:bodyPr>
            <a:normAutofit/>
          </a:bodyPr>
          <a:lstStyle>
            <a:lvl1pPr algn="l">
              <a:defRPr sz="45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357188" y="3807986"/>
            <a:ext cx="3071813" cy="858074"/>
          </a:xfrm>
        </p:spPr>
        <p:txBody>
          <a:bodyPr lIns="162000" tIns="90000" rIns="90000"/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datum 8">
            <a:extLst>
              <a:ext uri="{FF2B5EF4-FFF2-40B4-BE49-F238E27FC236}">
                <a16:creationId xmlns:a16="http://schemas.microsoft.com/office/drawing/2014/main" id="{C0E02206-E44F-44DB-8886-C4B6395F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5DFC3F7B-BD66-492F-89F0-B0BD6FA9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0">
            <a:extLst>
              <a:ext uri="{FF2B5EF4-FFF2-40B4-BE49-F238E27FC236}">
                <a16:creationId xmlns:a16="http://schemas.microsoft.com/office/drawing/2014/main" id="{DFB11A4D-CBFB-40B6-A5B9-1A9AF53B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D30609F-284A-400A-959F-01B903CF0CD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7606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357189" y="789386"/>
            <a:ext cx="6144518" cy="3018600"/>
          </a:xfrm>
        </p:spPr>
        <p:txBody>
          <a:bodyPr>
            <a:normAutofit/>
          </a:bodyPr>
          <a:lstStyle>
            <a:lvl1pPr algn="l">
              <a:defRPr sz="45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357188" y="3807986"/>
            <a:ext cx="3071813" cy="858074"/>
          </a:xfrm>
        </p:spPr>
        <p:txBody>
          <a:bodyPr lIns="162000" tIns="90000"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datum 5">
            <a:extLst>
              <a:ext uri="{FF2B5EF4-FFF2-40B4-BE49-F238E27FC236}">
                <a16:creationId xmlns:a16="http://schemas.microsoft.com/office/drawing/2014/main" id="{52609AE7-3EAD-439B-9E2F-B1329340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6" name="Tijdelijke aanduiding voor voettekst 6">
            <a:extLst>
              <a:ext uri="{FF2B5EF4-FFF2-40B4-BE49-F238E27FC236}">
                <a16:creationId xmlns:a16="http://schemas.microsoft.com/office/drawing/2014/main" id="{993ACE17-B5CC-4BFC-9D24-BE10B844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7">
            <a:extLst>
              <a:ext uri="{FF2B5EF4-FFF2-40B4-BE49-F238E27FC236}">
                <a16:creationId xmlns:a16="http://schemas.microsoft.com/office/drawing/2014/main" id="{9A51D513-E380-4E1B-80FF-37AB3B1E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AE3F4-A318-4E83-8EA8-524EB01B9AF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0525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6DF68627-445D-4A62-92FD-199417130599}"/>
              </a:ext>
            </a:extLst>
          </p:cNvPr>
          <p:cNvSpPr/>
          <p:nvPr userDrawn="1"/>
        </p:nvSpPr>
        <p:spPr>
          <a:xfrm>
            <a:off x="3429000" y="-1588"/>
            <a:ext cx="3429000" cy="5145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Arial" charset="0"/>
              <a:buNone/>
              <a:defRPr/>
            </a:pPr>
            <a:endParaRPr lang="nl-NL" sz="563">
              <a:solidFill>
                <a:schemeClr val="bg1"/>
              </a:solidFill>
            </a:endParaRPr>
          </a:p>
        </p:txBody>
      </p:sp>
      <p:pic>
        <p:nvPicPr>
          <p:cNvPr id="5" name="Afbeelding 9">
            <a:extLst>
              <a:ext uri="{FF2B5EF4-FFF2-40B4-BE49-F238E27FC236}">
                <a16:creationId xmlns:a16="http://schemas.microsoft.com/office/drawing/2014/main" id="{D9FE9539-EBE7-4CA0-82F5-4DF78CA8B3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686157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4CC9CF9-96C1-44F4-992F-F0DB6895BB70}"/>
              </a:ext>
            </a:extLst>
          </p:cNvPr>
          <p:cNvSpPr>
            <a:spLocks/>
          </p:cNvSpPr>
          <p:nvPr userDrawn="1"/>
        </p:nvSpPr>
        <p:spPr>
          <a:xfrm>
            <a:off x="3296842" y="4965700"/>
            <a:ext cx="264319" cy="177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57189" y="1977629"/>
            <a:ext cx="2814637" cy="1188243"/>
          </a:xfrm>
        </p:spPr>
        <p:txBody>
          <a:bodyPr anchor="ctr"/>
          <a:lstStyle>
            <a:lvl1pPr>
              <a:defRPr sz="225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3686956" y="800100"/>
            <a:ext cx="2814750" cy="3865960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10">
            <a:extLst>
              <a:ext uri="{FF2B5EF4-FFF2-40B4-BE49-F238E27FC236}">
                <a16:creationId xmlns:a16="http://schemas.microsoft.com/office/drawing/2014/main" id="{9E8D54E5-C79F-46B8-894B-DF104F74986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9" name="Tijdelijke aanduiding voor voettekst 11">
            <a:extLst>
              <a:ext uri="{FF2B5EF4-FFF2-40B4-BE49-F238E27FC236}">
                <a16:creationId xmlns:a16="http://schemas.microsoft.com/office/drawing/2014/main" id="{261889CD-5556-4070-A4A8-BBBBE1674C4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jdelijke aanduiding voor dianummer 12">
            <a:extLst>
              <a:ext uri="{FF2B5EF4-FFF2-40B4-BE49-F238E27FC236}">
                <a16:creationId xmlns:a16="http://schemas.microsoft.com/office/drawing/2014/main" id="{4795F78C-7A75-439A-A2E6-37E87C6235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5E4A6-AD9F-41C6-B0C7-362E5754873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0664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444A802-6142-4025-A2C6-AB09E93F5177}"/>
              </a:ext>
            </a:extLst>
          </p:cNvPr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8A050B5F-116F-4D6C-98A2-7D051781F9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686157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DE8EC6B-9B2E-4C16-9829-9AFD7FE4A536}"/>
              </a:ext>
            </a:extLst>
          </p:cNvPr>
          <p:cNvSpPr>
            <a:spLocks/>
          </p:cNvSpPr>
          <p:nvPr userDrawn="1"/>
        </p:nvSpPr>
        <p:spPr>
          <a:xfrm>
            <a:off x="3296842" y="4965700"/>
            <a:ext cx="264319" cy="177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57187" y="1977629"/>
            <a:ext cx="2814750" cy="1188243"/>
          </a:xfrm>
        </p:spPr>
        <p:txBody>
          <a:bodyPr anchor="ctr"/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3686174" y="789388"/>
            <a:ext cx="2814750" cy="3876675"/>
          </a:xfrm>
        </p:spPr>
        <p:txBody>
          <a:bodyPr anchor="ctr" anchorCtr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atum 12">
            <a:extLst>
              <a:ext uri="{FF2B5EF4-FFF2-40B4-BE49-F238E27FC236}">
                <a16:creationId xmlns:a16="http://schemas.microsoft.com/office/drawing/2014/main" id="{98DBCE03-E2FA-4E96-8877-990C6FD84A0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10" name="Tijdelijke aanduiding voor voettekst 13">
            <a:extLst>
              <a:ext uri="{FF2B5EF4-FFF2-40B4-BE49-F238E27FC236}">
                <a16:creationId xmlns:a16="http://schemas.microsoft.com/office/drawing/2014/main" id="{24EA7760-F5E7-42DE-972E-03770AB69C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14">
            <a:extLst>
              <a:ext uri="{FF2B5EF4-FFF2-40B4-BE49-F238E27FC236}">
                <a16:creationId xmlns:a16="http://schemas.microsoft.com/office/drawing/2014/main" id="{D5A43B97-805D-461D-9981-3C0A18528C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4EC98-09FE-45D7-939B-CD25AD804E2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320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57187" y="2570560"/>
            <a:ext cx="2814638" cy="2095500"/>
          </a:xfrm>
        </p:spPr>
        <p:txBody>
          <a:bodyPr anchor="t" anchorCtr="0"/>
          <a:lstStyle>
            <a:lvl1pPr marL="0" indent="0">
              <a:buNone/>
              <a:defRPr sz="1125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57187" y="789388"/>
            <a:ext cx="2814638" cy="71103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3429000" y="-1786"/>
            <a:ext cx="3429000" cy="5145286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ADB7EC2E-03C7-4A09-923F-339E4B00627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CC21A791-7F1C-449A-BFFB-D7850E6181B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A3050B80-E626-421D-8CC3-D467B452391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4A2AD-A514-4918-BB4D-913E6AABA2A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815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F668BF-CC73-4E8A-B81C-73331D384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E1DFCC-56A2-4C04-9F4E-E78CD14F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027AE7-2A37-4BD4-90FF-24D569DF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F401-B16D-4F91-B04B-AF690F85564A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6992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5618D5B8-1AA6-416B-9D4F-D405306358A0}"/>
              </a:ext>
            </a:extLst>
          </p:cNvPr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6" name="Afbeelding 9">
            <a:extLst>
              <a:ext uri="{FF2B5EF4-FFF2-40B4-BE49-F238E27FC236}">
                <a16:creationId xmlns:a16="http://schemas.microsoft.com/office/drawing/2014/main" id="{3CBE69BF-A7BE-4067-8289-E945096E7F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686157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980A414-ED04-4CEA-B7DE-F61E0957AD0B}"/>
              </a:ext>
            </a:extLst>
          </p:cNvPr>
          <p:cNvSpPr>
            <a:spLocks/>
          </p:cNvSpPr>
          <p:nvPr userDrawn="1"/>
        </p:nvSpPr>
        <p:spPr>
          <a:xfrm>
            <a:off x="3296842" y="4965700"/>
            <a:ext cx="264319" cy="177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357188" y="1717200"/>
            <a:ext cx="2815531" cy="29515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6741" y="788404"/>
            <a:ext cx="2815085" cy="7110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3429000" y="-1786"/>
            <a:ext cx="3429000" cy="5145286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datum 19">
            <a:extLst>
              <a:ext uri="{FF2B5EF4-FFF2-40B4-BE49-F238E27FC236}">
                <a16:creationId xmlns:a16="http://schemas.microsoft.com/office/drawing/2014/main" id="{0355DF4F-D495-4321-A31F-D699DB25461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9" name="Tijdelijke aanduiding voor voettekst 20">
            <a:extLst>
              <a:ext uri="{FF2B5EF4-FFF2-40B4-BE49-F238E27FC236}">
                <a16:creationId xmlns:a16="http://schemas.microsoft.com/office/drawing/2014/main" id="{1D1A9F9F-9D65-4BBC-97C5-89E206E87B4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dianummer 21">
            <a:extLst>
              <a:ext uri="{FF2B5EF4-FFF2-40B4-BE49-F238E27FC236}">
                <a16:creationId xmlns:a16="http://schemas.microsoft.com/office/drawing/2014/main" id="{561094CD-6ED6-493E-B8EF-CDBD14540B2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3D6FA-2605-4543-AD20-8BEF52F97432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3506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357187" y="1717200"/>
            <a:ext cx="2814638" cy="294886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87" y="788404"/>
            <a:ext cx="2814638" cy="71103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3429000" y="-1786"/>
            <a:ext cx="3429000" cy="5145286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ECD5710F-5C24-413A-B429-AC5FD13B0C6D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BECA6E3D-10CC-4D0D-8E4C-55C043A2029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1A30049-DC13-46CD-A7B5-0A793BB8BAA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686BA-EA8A-4122-A8E3-67DF662477FB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271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0ABEAA3-C368-46AC-9F5A-2EEDEBFBD18C}"/>
              </a:ext>
            </a:extLst>
          </p:cNvPr>
          <p:cNvSpPr/>
          <p:nvPr userDrawn="1"/>
        </p:nvSpPr>
        <p:spPr>
          <a:xfrm>
            <a:off x="0" y="3"/>
            <a:ext cx="6858000" cy="25701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5" name="Afbeelding 9">
            <a:extLst>
              <a:ext uri="{FF2B5EF4-FFF2-40B4-BE49-F238E27FC236}">
                <a16:creationId xmlns:a16="http://schemas.microsoft.com/office/drawing/2014/main" id="{26CA1CBA-564E-4F5F-AC14-DCDFB3D10D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686157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89" y="789388"/>
            <a:ext cx="6144518" cy="1781175"/>
          </a:xfrm>
        </p:spPr>
        <p:txBody>
          <a:bodyPr anchor="ctr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357189" y="2812116"/>
            <a:ext cx="6144518" cy="1853944"/>
          </a:xfrm>
        </p:spPr>
        <p:txBody>
          <a:bodyPr numCol="2" spcCol="46800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atum 7">
            <a:extLst>
              <a:ext uri="{FF2B5EF4-FFF2-40B4-BE49-F238E27FC236}">
                <a16:creationId xmlns:a16="http://schemas.microsoft.com/office/drawing/2014/main" id="{CB0EF0B7-F251-475A-831C-A95D0A48881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060B208E-1A46-40AD-961B-BCFA4691F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10">
            <a:extLst>
              <a:ext uri="{FF2B5EF4-FFF2-40B4-BE49-F238E27FC236}">
                <a16:creationId xmlns:a16="http://schemas.microsoft.com/office/drawing/2014/main" id="{E4FF18E4-C57D-49BE-BA1C-7FC3D65D48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F910B-C7CB-4464-8384-3FEC160ED7FE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7423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10CD22B-438D-4104-BF99-A4C3FB44481A}"/>
              </a:ext>
            </a:extLst>
          </p:cNvPr>
          <p:cNvSpPr/>
          <p:nvPr userDrawn="1"/>
        </p:nvSpPr>
        <p:spPr>
          <a:xfrm>
            <a:off x="0" y="2573338"/>
            <a:ext cx="6858000" cy="25701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FCD914F-CDEA-452F-B647-532637957647}"/>
              </a:ext>
            </a:extLst>
          </p:cNvPr>
          <p:cNvSpPr>
            <a:spLocks/>
          </p:cNvSpPr>
          <p:nvPr userDrawn="1"/>
        </p:nvSpPr>
        <p:spPr>
          <a:xfrm>
            <a:off x="3296842" y="4965700"/>
            <a:ext cx="264319" cy="177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89" y="789388"/>
            <a:ext cx="6144518" cy="1781175"/>
          </a:xfrm>
        </p:spPr>
        <p:txBody>
          <a:bodyPr anchor="ctr">
            <a:normAutofit/>
          </a:bodyPr>
          <a:lstStyle>
            <a:lvl1pPr>
              <a:defRPr sz="27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357189" y="2812116"/>
            <a:ext cx="6144518" cy="1853944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atum 7">
            <a:extLst>
              <a:ext uri="{FF2B5EF4-FFF2-40B4-BE49-F238E27FC236}">
                <a16:creationId xmlns:a16="http://schemas.microsoft.com/office/drawing/2014/main" id="{B9DCD47A-40A0-496C-989F-C123866944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7E14A7BA-FF5B-4871-8276-A7DCDFAE2B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10">
            <a:extLst>
              <a:ext uri="{FF2B5EF4-FFF2-40B4-BE49-F238E27FC236}">
                <a16:creationId xmlns:a16="http://schemas.microsoft.com/office/drawing/2014/main" id="{61BF585B-FDBF-407F-91F9-CEBF2F132D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9788F-667A-4AAD-8915-3F035623939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3105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910829" algn="l"/>
              </a:tabLs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6741" y="2916000"/>
            <a:ext cx="2815085" cy="1750060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3686956" y="2916000"/>
            <a:ext cx="2814750" cy="1750060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9">
            <a:extLst>
              <a:ext uri="{FF2B5EF4-FFF2-40B4-BE49-F238E27FC236}">
                <a16:creationId xmlns:a16="http://schemas.microsoft.com/office/drawing/2014/main" id="{3C9703E0-6556-4FF0-9D63-C3CCDBC8917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7" name="Tijdelijke aanduiding voor voettekst 10">
            <a:extLst>
              <a:ext uri="{FF2B5EF4-FFF2-40B4-BE49-F238E27FC236}">
                <a16:creationId xmlns:a16="http://schemas.microsoft.com/office/drawing/2014/main" id="{5A8DC8CA-85BA-4A98-BD29-4C9C453CCF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12">
            <a:extLst>
              <a:ext uri="{FF2B5EF4-FFF2-40B4-BE49-F238E27FC236}">
                <a16:creationId xmlns:a16="http://schemas.microsoft.com/office/drawing/2014/main" id="{598A1D1F-9023-4354-96CC-CF7E30E74F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BD5733-026B-4620-B307-F25C5FEBAEB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3742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3686174" y="2916000"/>
            <a:ext cx="2814750" cy="1750060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6741" y="2916000"/>
            <a:ext cx="2815085" cy="175006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D981F965-E65D-4165-B800-0167BF930E1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23DBFB5-E9B6-4A16-907B-BC15A4EAA6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39AD1033-6D18-42A7-89A3-FABE6539DE1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7842D-2AD3-4C5A-BCC4-3BA850847A9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1929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910829" algn="l"/>
              </a:tabLs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357189" y="2916000"/>
            <a:ext cx="6144518" cy="1750060"/>
          </a:xfrm>
        </p:spPr>
        <p:txBody>
          <a:bodyPr tIns="50400" numCol="2" spcCol="46800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7">
            <a:extLst>
              <a:ext uri="{FF2B5EF4-FFF2-40B4-BE49-F238E27FC236}">
                <a16:creationId xmlns:a16="http://schemas.microsoft.com/office/drawing/2014/main" id="{C54CB6E6-620E-466A-AA92-1DAF0ABD666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5" name="Tijdelijke aanduiding voor voettekst 8">
            <a:extLst>
              <a:ext uri="{FF2B5EF4-FFF2-40B4-BE49-F238E27FC236}">
                <a16:creationId xmlns:a16="http://schemas.microsoft.com/office/drawing/2014/main" id="{D51789EE-7DE8-44DE-B36D-2CADEE1910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9">
            <a:extLst>
              <a:ext uri="{FF2B5EF4-FFF2-40B4-BE49-F238E27FC236}">
                <a16:creationId xmlns:a16="http://schemas.microsoft.com/office/drawing/2014/main" id="{EE2B2863-524C-438A-9381-31D5C63646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EFE8445-BB7E-4E59-AD02-C11BB7D47A3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8761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858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357189" y="2916000"/>
            <a:ext cx="6144518" cy="1750060"/>
          </a:xfrm>
        </p:spPr>
        <p:txBody>
          <a:bodyPr tIns="50400" numCol="2" spcCol="46800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E6E99F-737F-4E1E-9000-A0F7C1CD285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90DDF3-3CEB-4113-9644-198E9AC2BD7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44D7A-B5F9-4207-AF00-FE5C65AEE8E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7AB39-CA26-48CD-A3C0-9536A15F62C6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014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2570560"/>
            <a:ext cx="6858000" cy="2572940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6402" y="788400"/>
            <a:ext cx="6144965" cy="710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12">
            <a:extLst>
              <a:ext uri="{FF2B5EF4-FFF2-40B4-BE49-F238E27FC236}">
                <a16:creationId xmlns:a16="http://schemas.microsoft.com/office/drawing/2014/main" id="{8B533949-7B43-45DC-990B-19620480652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5" name="Tijdelijke aanduiding voor voettekst 13">
            <a:extLst>
              <a:ext uri="{FF2B5EF4-FFF2-40B4-BE49-F238E27FC236}">
                <a16:creationId xmlns:a16="http://schemas.microsoft.com/office/drawing/2014/main" id="{34D66944-33A3-46BC-8313-6071D5B126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4">
            <a:extLst>
              <a:ext uri="{FF2B5EF4-FFF2-40B4-BE49-F238E27FC236}">
                <a16:creationId xmlns:a16="http://schemas.microsoft.com/office/drawing/2014/main" id="{3CB7D159-D955-4B09-8AAE-83BC495DEB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4AFA-2247-46E9-9C7F-16C0FFB87FF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462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2570560"/>
            <a:ext cx="6858000" cy="2572940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56742" y="788400"/>
            <a:ext cx="6144965" cy="7101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4">
            <a:extLst>
              <a:ext uri="{FF2B5EF4-FFF2-40B4-BE49-F238E27FC236}">
                <a16:creationId xmlns:a16="http://schemas.microsoft.com/office/drawing/2014/main" id="{C8563E3B-5DD7-47F0-98C1-731BBEDA89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5" name="Tijdelijke aanduiding voor voettekst 5">
            <a:extLst>
              <a:ext uri="{FF2B5EF4-FFF2-40B4-BE49-F238E27FC236}">
                <a16:creationId xmlns:a16="http://schemas.microsoft.com/office/drawing/2014/main" id="{8E56AA98-3E6B-45AB-9AD2-6731526370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>
            <a:extLst>
              <a:ext uri="{FF2B5EF4-FFF2-40B4-BE49-F238E27FC236}">
                <a16:creationId xmlns:a16="http://schemas.microsoft.com/office/drawing/2014/main" id="{AAAC64DB-5B51-442C-9C63-83011CAFC45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4EAAB-EC63-4F36-9904-C8CC4C425B9B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9278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94E53CF-B6B7-4C58-955F-F44547846DB9}"/>
              </a:ext>
            </a:extLst>
          </p:cNvPr>
          <p:cNvSpPr/>
          <p:nvPr userDrawn="1"/>
        </p:nvSpPr>
        <p:spPr>
          <a:xfrm>
            <a:off x="342900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12E0202-C849-47B7-A46E-6A69DCB01E8E}"/>
              </a:ext>
            </a:extLst>
          </p:cNvPr>
          <p:cNvSpPr>
            <a:spLocks/>
          </p:cNvSpPr>
          <p:nvPr userDrawn="1"/>
        </p:nvSpPr>
        <p:spPr>
          <a:xfrm>
            <a:off x="3296842" y="4965700"/>
            <a:ext cx="264319" cy="177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489C53A-5074-4E8E-A553-6C65CF913432}"/>
              </a:ext>
            </a:extLst>
          </p:cNvPr>
          <p:cNvSpPr/>
          <p:nvPr userDrawn="1"/>
        </p:nvSpPr>
        <p:spPr>
          <a:xfrm>
            <a:off x="3248027" y="4905378"/>
            <a:ext cx="364331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9" name="Afbeelding 16">
            <a:extLst>
              <a:ext uri="{FF2B5EF4-FFF2-40B4-BE49-F238E27FC236}">
                <a16:creationId xmlns:a16="http://schemas.microsoft.com/office/drawing/2014/main" id="{74815D28-2990-4245-AA2F-01A59E4111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8580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1786" y="0"/>
            <a:ext cx="3430786" cy="51435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/>
          </p:nvPr>
        </p:nvSpPr>
        <p:spPr>
          <a:xfrm>
            <a:off x="3686175" y="4374040"/>
            <a:ext cx="2814750" cy="29202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>
              <a:defRPr sz="1013">
                <a:solidFill>
                  <a:schemeClr val="bg1"/>
                </a:solidFill>
              </a:defRPr>
            </a:lvl2pPr>
            <a:lvl3pPr>
              <a:defRPr sz="1013">
                <a:solidFill>
                  <a:schemeClr val="bg1"/>
                </a:solidFill>
              </a:defRPr>
            </a:lvl3pPr>
            <a:lvl4pPr>
              <a:defRPr sz="1013">
                <a:solidFill>
                  <a:schemeClr val="bg1"/>
                </a:solidFill>
              </a:defRPr>
            </a:lvl4pPr>
            <a:lvl5pPr>
              <a:defRPr sz="1013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3686175" y="1414100"/>
            <a:ext cx="2814750" cy="1752300"/>
          </a:xfrm>
        </p:spPr>
        <p:txBody>
          <a:bodyPr tIns="90000" bIns="90000">
            <a:normAutofit/>
          </a:bodyPr>
          <a:lstStyle>
            <a:lvl1pPr algn="l">
              <a:defRPr sz="2025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3686175" y="3163700"/>
            <a:ext cx="2814750" cy="1210340"/>
          </a:xfrm>
        </p:spPr>
        <p:txBody>
          <a:bodyPr lIns="104400" tIns="90000" rIns="90000" bIns="46800"/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datum 10">
            <a:extLst>
              <a:ext uri="{FF2B5EF4-FFF2-40B4-BE49-F238E27FC236}">
                <a16:creationId xmlns:a16="http://schemas.microsoft.com/office/drawing/2014/main" id="{513A820B-F6BC-4DBB-9AAD-CB56920AFDD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11" name="Tijdelijke aanduiding voor voettekst 11">
            <a:extLst>
              <a:ext uri="{FF2B5EF4-FFF2-40B4-BE49-F238E27FC236}">
                <a16:creationId xmlns:a16="http://schemas.microsoft.com/office/drawing/2014/main" id="{29AD60C8-2A4C-4F59-9F82-1F46B148FAF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dianummer 14">
            <a:extLst>
              <a:ext uri="{FF2B5EF4-FFF2-40B4-BE49-F238E27FC236}">
                <a16:creationId xmlns:a16="http://schemas.microsoft.com/office/drawing/2014/main" id="{20405C85-AF4B-48DD-A942-1C450179E8B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2B91-E043-4C37-A82D-957FB5575938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0232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4844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8">
            <a:extLst>
              <a:ext uri="{FF2B5EF4-FFF2-40B4-BE49-F238E27FC236}">
                <a16:creationId xmlns:a16="http://schemas.microsoft.com/office/drawing/2014/main" id="{FC355D5D-2800-42E1-93B5-5A07D7AC2A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686157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3865332"/>
            <a:ext cx="6858000" cy="432000"/>
          </a:xfrm>
          <a:solidFill>
            <a:schemeClr val="tx2"/>
          </a:solidFill>
        </p:spPr>
        <p:txBody>
          <a:bodyPr lIns="756000" anchor="ctr">
            <a:no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4369060"/>
            <a:ext cx="6858000" cy="297000"/>
          </a:xfrm>
          <a:solidFill>
            <a:schemeClr val="bg1"/>
          </a:solidFill>
        </p:spPr>
        <p:txBody>
          <a:bodyPr lIns="756000" anchor="ctr" anchorCtr="0"/>
          <a:lstStyle>
            <a:lvl1pPr marL="0" indent="0">
              <a:buNone/>
              <a:defRPr sz="1125" i="0">
                <a:solidFill>
                  <a:schemeClr val="tx1"/>
                </a:solidFill>
              </a:defRPr>
            </a:lvl1pPr>
            <a:lvl2pPr marL="176175" indent="0">
              <a:buNone/>
              <a:defRPr/>
            </a:lvl2pPr>
            <a:lvl3pPr marL="354375" indent="0">
              <a:buNone/>
              <a:defRPr/>
            </a:lvl3pPr>
            <a:lvl4pPr marL="530550" indent="0">
              <a:buNone/>
              <a:defRPr/>
            </a:lvl4pPr>
            <a:lvl5pPr marL="70875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831677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357189" y="1707356"/>
            <a:ext cx="6144518" cy="295870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B14DBF-3D93-4F87-8CA2-65E2914E3A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91AFD2-CD49-421C-A9D7-856B5B0F9A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2C1AC5-CF35-4A90-B68E-BE0B629E37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207A3-967D-4006-8BBD-C5B2AA2556AF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41405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4476858" y="1707356"/>
            <a:ext cx="2025000" cy="2952750"/>
          </a:xfrm>
        </p:spPr>
        <p:txBody>
          <a:bodyPr/>
          <a:lstStyle>
            <a:lvl1pPr marL="0" indent="0">
              <a:buNone/>
              <a:defRPr sz="1125"/>
            </a:lvl1pPr>
            <a:lvl2pPr marL="176175" indent="0">
              <a:buNone/>
              <a:defRPr sz="1013"/>
            </a:lvl2pPr>
            <a:lvl3pPr marL="354375" indent="0">
              <a:buNone/>
              <a:defRPr sz="900"/>
            </a:lvl3pPr>
            <a:lvl4pPr marL="530550" indent="0">
              <a:buNone/>
              <a:defRPr sz="900"/>
            </a:lvl4pPr>
            <a:lvl5pPr marL="70875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357189" y="1707356"/>
            <a:ext cx="4038167" cy="295870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519FD85B-36A4-49C9-B454-E2FE187A22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8B6D63AB-A17F-44AD-8D52-74435FC5F82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EEDB7095-9475-4485-BA67-FC32107EC10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B2C91-E102-44DB-8349-38CD5C12207A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4159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896F512D-056A-44F8-AE76-55B8D2971ADF}"/>
              </a:ext>
            </a:extLst>
          </p:cNvPr>
          <p:cNvSpPr/>
          <p:nvPr userDrawn="1"/>
        </p:nvSpPr>
        <p:spPr>
          <a:xfrm>
            <a:off x="342900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6" name="Afbeelding 9">
            <a:extLst>
              <a:ext uri="{FF2B5EF4-FFF2-40B4-BE49-F238E27FC236}">
                <a16:creationId xmlns:a16="http://schemas.microsoft.com/office/drawing/2014/main" id="{37F4194E-7875-4B04-9B1B-170AE5A056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686157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E638463-B98C-4665-9D6E-CD20DB97444E}"/>
              </a:ext>
            </a:extLst>
          </p:cNvPr>
          <p:cNvSpPr>
            <a:spLocks/>
          </p:cNvSpPr>
          <p:nvPr userDrawn="1"/>
        </p:nvSpPr>
        <p:spPr>
          <a:xfrm>
            <a:off x="3296842" y="4965700"/>
            <a:ext cx="264319" cy="177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3684389" y="1717199"/>
            <a:ext cx="2814750" cy="2948860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4389" y="788404"/>
            <a:ext cx="2814750" cy="7110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357187" y="800100"/>
            <a:ext cx="2814638" cy="386596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13">
            <a:extLst>
              <a:ext uri="{FF2B5EF4-FFF2-40B4-BE49-F238E27FC236}">
                <a16:creationId xmlns:a16="http://schemas.microsoft.com/office/drawing/2014/main" id="{5FA67A30-4F22-46FC-AA76-463F581F098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11" name="Tijdelijke aanduiding voor voettekst 14">
            <a:extLst>
              <a:ext uri="{FF2B5EF4-FFF2-40B4-BE49-F238E27FC236}">
                <a16:creationId xmlns:a16="http://schemas.microsoft.com/office/drawing/2014/main" id="{E89F3167-6E36-4B02-BEAD-FE7E1E68B74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dianummer 15">
            <a:extLst>
              <a:ext uri="{FF2B5EF4-FFF2-40B4-BE49-F238E27FC236}">
                <a16:creationId xmlns:a16="http://schemas.microsoft.com/office/drawing/2014/main" id="{974B790A-1634-4B36-B5B3-73C6A41EB92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29235-E23C-48B5-998D-D567E1C4D9B5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718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2637490-A69B-448A-B8B1-70B1B71B61E3}"/>
              </a:ext>
            </a:extLst>
          </p:cNvPr>
          <p:cNvSpPr/>
          <p:nvPr userDrawn="1"/>
        </p:nvSpPr>
        <p:spPr>
          <a:xfrm>
            <a:off x="0" y="3"/>
            <a:ext cx="6858000" cy="25701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167F8FFD-0010-45B8-9A16-2316B7BA2CB0}"/>
              </a:ext>
            </a:extLst>
          </p:cNvPr>
          <p:cNvSpPr/>
          <p:nvPr userDrawn="1"/>
        </p:nvSpPr>
        <p:spPr>
          <a:xfrm>
            <a:off x="3248027" y="4905378"/>
            <a:ext cx="364331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11" name="Afbeelding 15">
            <a:extLst>
              <a:ext uri="{FF2B5EF4-FFF2-40B4-BE49-F238E27FC236}">
                <a16:creationId xmlns:a16="http://schemas.microsoft.com/office/drawing/2014/main" id="{5D487603-AE27-48D4-A5A2-8F0B3567A6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8580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89" y="1406714"/>
            <a:ext cx="6144518" cy="1163847"/>
          </a:xfrm>
        </p:spPr>
        <p:txBody>
          <a:bodyPr anchor="ctr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2900674" y="2884518"/>
            <a:ext cx="2632500" cy="518913"/>
          </a:xfrm>
        </p:spPr>
        <p:txBody>
          <a:bodyPr numCol="1" spcCol="180000" anchor="ctr" anchorCtr="0"/>
          <a:lstStyle>
            <a:lvl1pPr marL="0" indent="0">
              <a:buNone/>
              <a:defRPr sz="1125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2900674" y="3479635"/>
            <a:ext cx="2632500" cy="518913"/>
          </a:xfrm>
        </p:spPr>
        <p:txBody>
          <a:bodyPr numCol="1" spcCol="180000" anchor="ctr" anchorCtr="0"/>
          <a:lstStyle>
            <a:lvl1pPr marL="0" indent="0">
              <a:buNone/>
              <a:defRPr sz="1125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2900674" y="4054149"/>
            <a:ext cx="2632500" cy="518913"/>
          </a:xfrm>
        </p:spPr>
        <p:txBody>
          <a:bodyPr numCol="1" spcCol="180000" anchor="ctr" anchorCtr="0"/>
          <a:lstStyle>
            <a:lvl1pPr marL="0" indent="0">
              <a:buNone/>
              <a:defRPr sz="1125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2556440" y="2941025"/>
            <a:ext cx="304427" cy="405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2556440" y="3530537"/>
            <a:ext cx="304427" cy="405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2556440" y="4110654"/>
            <a:ext cx="304427" cy="405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ijdelijke aanduiding voor datum 6">
            <a:extLst>
              <a:ext uri="{FF2B5EF4-FFF2-40B4-BE49-F238E27FC236}">
                <a16:creationId xmlns:a16="http://schemas.microsoft.com/office/drawing/2014/main" id="{BDBEC9A1-E7D6-47D3-B5A8-9A77F9921B49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13" name="Tijdelijke aanduiding voor voettekst 7">
            <a:extLst>
              <a:ext uri="{FF2B5EF4-FFF2-40B4-BE49-F238E27FC236}">
                <a16:creationId xmlns:a16="http://schemas.microsoft.com/office/drawing/2014/main" id="{5902D8D7-34A5-46CA-84CF-3233A88906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" name="Tijdelijke aanduiding voor dianummer 8">
            <a:extLst>
              <a:ext uri="{FF2B5EF4-FFF2-40B4-BE49-F238E27FC236}">
                <a16:creationId xmlns:a16="http://schemas.microsoft.com/office/drawing/2014/main" id="{33E6E6D5-230E-4B2E-B713-A451B492234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80B57-1C9A-4B02-921A-0E7A439C8F49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862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F39E4414-D073-41E8-AA4C-C247A69BED92}"/>
              </a:ext>
            </a:extLst>
          </p:cNvPr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45DB004-3EC5-48DD-B4EE-B40E68BA015B}"/>
              </a:ext>
            </a:extLst>
          </p:cNvPr>
          <p:cNvSpPr/>
          <p:nvPr userDrawn="1"/>
        </p:nvSpPr>
        <p:spPr>
          <a:xfrm>
            <a:off x="3248027" y="4905378"/>
            <a:ext cx="364331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11" name="Afbeelding 15">
            <a:extLst>
              <a:ext uri="{FF2B5EF4-FFF2-40B4-BE49-F238E27FC236}">
                <a16:creationId xmlns:a16="http://schemas.microsoft.com/office/drawing/2014/main" id="{5F4CA4BD-C0D5-476B-AE52-990E92C50C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8580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87" y="1924050"/>
            <a:ext cx="2814638" cy="1295400"/>
          </a:xfrm>
        </p:spPr>
        <p:txBody>
          <a:bodyPr anchor="ctr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4036662" y="1714503"/>
            <a:ext cx="2465045" cy="518913"/>
          </a:xfrm>
        </p:spPr>
        <p:txBody>
          <a:bodyPr numCol="1" spcCol="180000" anchor="ctr" anchorCtr="0"/>
          <a:lstStyle>
            <a:lvl1pPr marL="0" indent="0">
              <a:buNone/>
              <a:defRPr sz="1125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4036662" y="2309618"/>
            <a:ext cx="2465045" cy="518913"/>
          </a:xfrm>
        </p:spPr>
        <p:txBody>
          <a:bodyPr numCol="1" spcCol="180000" anchor="ctr" anchorCtr="0"/>
          <a:lstStyle>
            <a:lvl1pPr marL="0" indent="0">
              <a:buNone/>
              <a:defRPr sz="1125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4036662" y="2884132"/>
            <a:ext cx="2465045" cy="518913"/>
          </a:xfrm>
        </p:spPr>
        <p:txBody>
          <a:bodyPr numCol="1" spcCol="180000" anchor="ctr" anchorCtr="0"/>
          <a:lstStyle>
            <a:lvl1pPr marL="0" indent="0">
              <a:buNone/>
              <a:defRPr sz="1125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92427" y="1771008"/>
            <a:ext cx="304427" cy="405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92427" y="2360520"/>
            <a:ext cx="304427" cy="405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92427" y="2940638"/>
            <a:ext cx="304427" cy="405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ijdelijke aanduiding voor datum 6">
            <a:extLst>
              <a:ext uri="{FF2B5EF4-FFF2-40B4-BE49-F238E27FC236}">
                <a16:creationId xmlns:a16="http://schemas.microsoft.com/office/drawing/2014/main" id="{4B4F7E68-2F35-4AB0-9F0D-F6B83598850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13" name="Tijdelijke aanduiding voor voettekst 7">
            <a:extLst>
              <a:ext uri="{FF2B5EF4-FFF2-40B4-BE49-F238E27FC236}">
                <a16:creationId xmlns:a16="http://schemas.microsoft.com/office/drawing/2014/main" id="{B90088BA-E3BB-4DD3-AB47-A3833DE2310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" name="Tijdelijke aanduiding voor dianummer 8">
            <a:extLst>
              <a:ext uri="{FF2B5EF4-FFF2-40B4-BE49-F238E27FC236}">
                <a16:creationId xmlns:a16="http://schemas.microsoft.com/office/drawing/2014/main" id="{7C347D78-7F9E-4A8C-94BD-FFBFD459BFC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A1C4-1A64-4B0C-A476-6CBF43F68E56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0823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1563EED4-88BC-4E23-A421-A5FB17247676}"/>
              </a:ext>
            </a:extLst>
          </p:cNvPr>
          <p:cNvSpPr/>
          <p:nvPr userDrawn="1"/>
        </p:nvSpPr>
        <p:spPr>
          <a:xfrm>
            <a:off x="3248027" y="4905378"/>
            <a:ext cx="364331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F20E2EE-C56F-4D57-AFAF-B5525F78D6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8580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89" y="1406713"/>
            <a:ext cx="6144518" cy="1163846"/>
          </a:xfrm>
        </p:spPr>
        <p:txBody>
          <a:bodyPr anchor="ctr"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2376176" y="2884518"/>
            <a:ext cx="2632500" cy="518913"/>
          </a:xfrm>
        </p:spPr>
        <p:txBody>
          <a:bodyPr numCol="1" spcCol="180000" anchor="ctr" anchorCtr="0"/>
          <a:lstStyle>
            <a:lvl1pPr marL="0" indent="0">
              <a:buNone/>
              <a:defRPr sz="1125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/>
          </p:nvPr>
        </p:nvSpPr>
        <p:spPr>
          <a:xfrm>
            <a:off x="2376176" y="3479635"/>
            <a:ext cx="2632500" cy="518913"/>
          </a:xfrm>
        </p:spPr>
        <p:txBody>
          <a:bodyPr numCol="1" spcCol="180000" anchor="ctr" anchorCtr="0"/>
          <a:lstStyle>
            <a:lvl1pPr marL="0" indent="0">
              <a:buNone/>
              <a:defRPr sz="1125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/>
          </p:nvPr>
        </p:nvSpPr>
        <p:spPr>
          <a:xfrm>
            <a:off x="2376176" y="4054149"/>
            <a:ext cx="2632500" cy="518913"/>
          </a:xfrm>
        </p:spPr>
        <p:txBody>
          <a:bodyPr numCol="1" spcCol="180000" anchor="ctr" anchorCtr="0"/>
          <a:lstStyle>
            <a:lvl1pPr marL="0" indent="0">
              <a:buNone/>
              <a:defRPr sz="1125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2031943" y="2941025"/>
            <a:ext cx="304427" cy="405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2031943" y="3530537"/>
            <a:ext cx="304427" cy="405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2031943" y="4110654"/>
            <a:ext cx="304427" cy="4050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3B9B79CB-9DF7-43E2-B544-47CE242FACF5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12" name="Tijdelijke aanduiding voor voettekst 6">
            <a:extLst>
              <a:ext uri="{FF2B5EF4-FFF2-40B4-BE49-F238E27FC236}">
                <a16:creationId xmlns:a16="http://schemas.microsoft.com/office/drawing/2014/main" id="{4644B1D6-E5EB-4E5D-8A4B-723E7FCC4A0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7">
            <a:extLst>
              <a:ext uri="{FF2B5EF4-FFF2-40B4-BE49-F238E27FC236}">
                <a16:creationId xmlns:a16="http://schemas.microsoft.com/office/drawing/2014/main" id="{72110982-35F3-4F8B-AFF9-D4539829E3E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125EE8-13F3-4283-822B-12C84A3EB98B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4632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: V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>
            <a:grpSpLocks/>
          </p:cNvGrpSpPr>
          <p:nvPr userDrawn="1"/>
        </p:nvGrpSpPr>
        <p:grpSpPr bwMode="auto">
          <a:xfrm>
            <a:off x="4138018" y="1403748"/>
            <a:ext cx="2725335" cy="3239690"/>
            <a:chOff x="7222241" y="1800000"/>
            <a:chExt cx="4844271" cy="4320000"/>
          </a:xfrm>
          <a:solidFill>
            <a:schemeClr val="tx2"/>
          </a:solidFill>
        </p:grpSpPr>
        <p:sp>
          <p:nvSpPr>
            <p:cNvPr id="5" name="Uitstel 4"/>
            <p:cNvSpPr/>
            <p:nvPr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013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echthoek 5"/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013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 userDrawn="1"/>
        </p:nvSpPr>
        <p:spPr bwMode="auto">
          <a:xfrm>
            <a:off x="1" y="3929062"/>
            <a:ext cx="5457825" cy="1214438"/>
          </a:xfrm>
          <a:custGeom>
            <a:avLst/>
            <a:gdLst>
              <a:gd name="T0" fmla="*/ 2147483647 w 12672"/>
              <a:gd name="T1" fmla="*/ 1239116523 h 2116"/>
              <a:gd name="T2" fmla="*/ 0 w 12672"/>
              <a:gd name="T3" fmla="*/ 1239116523 h 2116"/>
              <a:gd name="T4" fmla="*/ 0 w 12672"/>
              <a:gd name="T5" fmla="*/ 0 h 2116"/>
              <a:gd name="T6" fmla="*/ 2147483647 w 12672"/>
              <a:gd name="T7" fmla="*/ 0 h 2116"/>
              <a:gd name="T8" fmla="*/ 2147483647 w 12672"/>
              <a:gd name="T9" fmla="*/ 1756993 h 2116"/>
              <a:gd name="T10" fmla="*/ 2147483647 w 12672"/>
              <a:gd name="T11" fmla="*/ 6441799 h 2116"/>
              <a:gd name="T12" fmla="*/ 2147483647 w 12672"/>
              <a:gd name="T13" fmla="*/ 14639826 h 2116"/>
              <a:gd name="T14" fmla="*/ 2147483647 w 12672"/>
              <a:gd name="T15" fmla="*/ 25766430 h 2116"/>
              <a:gd name="T16" fmla="*/ 2147483647 w 12672"/>
              <a:gd name="T17" fmla="*/ 39234672 h 2116"/>
              <a:gd name="T18" fmla="*/ 2147483647 w 12672"/>
              <a:gd name="T19" fmla="*/ 55631492 h 2116"/>
              <a:gd name="T20" fmla="*/ 2147483647 w 12672"/>
              <a:gd name="T21" fmla="*/ 75541533 h 2116"/>
              <a:gd name="T22" fmla="*/ 2147483647 w 12672"/>
              <a:gd name="T23" fmla="*/ 97208567 h 2116"/>
              <a:gd name="T24" fmla="*/ 2147483647 w 12672"/>
              <a:gd name="T25" fmla="*/ 121803413 h 2116"/>
              <a:gd name="T26" fmla="*/ 2147483647 w 12672"/>
              <a:gd name="T27" fmla="*/ 149326072 h 2116"/>
              <a:gd name="T28" fmla="*/ 2147483647 w 12672"/>
              <a:gd name="T29" fmla="*/ 179777308 h 2116"/>
              <a:gd name="T30" fmla="*/ 2147483647 w 12672"/>
              <a:gd name="T31" fmla="*/ 211399362 h 2116"/>
              <a:gd name="T32" fmla="*/ 2147483647 w 12672"/>
              <a:gd name="T33" fmla="*/ 245949229 h 2116"/>
              <a:gd name="T34" fmla="*/ 2147483647 w 12672"/>
              <a:gd name="T35" fmla="*/ 283427674 h 2116"/>
              <a:gd name="T36" fmla="*/ 2147483647 w 12672"/>
              <a:gd name="T37" fmla="*/ 321490762 h 2116"/>
              <a:gd name="T38" fmla="*/ 2147483647 w 12672"/>
              <a:gd name="T39" fmla="*/ 362482428 h 2116"/>
              <a:gd name="T40" fmla="*/ 2147483647 w 12672"/>
              <a:gd name="T41" fmla="*/ 406401906 h 2116"/>
              <a:gd name="T42" fmla="*/ 2147483647 w 12672"/>
              <a:gd name="T43" fmla="*/ 450907558 h 2116"/>
              <a:gd name="T44" fmla="*/ 2147483647 w 12672"/>
              <a:gd name="T45" fmla="*/ 497754848 h 2116"/>
              <a:gd name="T46" fmla="*/ 2147483647 w 12672"/>
              <a:gd name="T47" fmla="*/ 546944541 h 2116"/>
              <a:gd name="T48" fmla="*/ 2147483647 w 12672"/>
              <a:gd name="T49" fmla="*/ 596720408 h 2116"/>
              <a:gd name="T50" fmla="*/ 2147483647 w 12672"/>
              <a:gd name="T51" fmla="*/ 648837913 h 2116"/>
              <a:gd name="T52" fmla="*/ 2147483647 w 12672"/>
              <a:gd name="T53" fmla="*/ 702712412 h 2116"/>
              <a:gd name="T54" fmla="*/ 2147483647 w 12672"/>
              <a:gd name="T55" fmla="*/ 757173085 h 2116"/>
              <a:gd name="T56" fmla="*/ 2147483647 w 12672"/>
              <a:gd name="T57" fmla="*/ 813389986 h 2116"/>
              <a:gd name="T58" fmla="*/ 2147483647 w 12672"/>
              <a:gd name="T59" fmla="*/ 870777706 h 2116"/>
              <a:gd name="T60" fmla="*/ 2147483647 w 12672"/>
              <a:gd name="T61" fmla="*/ 929337775 h 2116"/>
              <a:gd name="T62" fmla="*/ 2147483647 w 12672"/>
              <a:gd name="T63" fmla="*/ 989653307 h 2116"/>
              <a:gd name="T64" fmla="*/ 2147483647 w 12672"/>
              <a:gd name="T65" fmla="*/ 1050555013 h 2116"/>
              <a:gd name="T66" fmla="*/ 2147483647 w 12672"/>
              <a:gd name="T67" fmla="*/ 1112628304 h 2116"/>
              <a:gd name="T68" fmla="*/ 2147483647 w 12672"/>
              <a:gd name="T69" fmla="*/ 1175287004 h 2116"/>
              <a:gd name="T70" fmla="*/ 2147483647 w 12672"/>
              <a:gd name="T71" fmla="*/ 1239116523 h 21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2672" h="2116">
                <a:moveTo>
                  <a:pt x="12672" y="2116"/>
                </a:moveTo>
                <a:lnTo>
                  <a:pt x="12672" y="2116"/>
                </a:lnTo>
                <a:lnTo>
                  <a:pt x="0" y="2116"/>
                </a:lnTo>
                <a:lnTo>
                  <a:pt x="0" y="0"/>
                </a:lnTo>
                <a:lnTo>
                  <a:pt x="10556" y="0"/>
                </a:lnTo>
                <a:lnTo>
                  <a:pt x="10611" y="0"/>
                </a:lnTo>
                <a:lnTo>
                  <a:pt x="10665" y="3"/>
                </a:lnTo>
                <a:lnTo>
                  <a:pt x="10720" y="6"/>
                </a:lnTo>
                <a:lnTo>
                  <a:pt x="10773" y="11"/>
                </a:lnTo>
                <a:lnTo>
                  <a:pt x="10825" y="17"/>
                </a:lnTo>
                <a:lnTo>
                  <a:pt x="10878" y="25"/>
                </a:lnTo>
                <a:lnTo>
                  <a:pt x="10931" y="33"/>
                </a:lnTo>
                <a:lnTo>
                  <a:pt x="10983" y="44"/>
                </a:lnTo>
                <a:lnTo>
                  <a:pt x="11034" y="54"/>
                </a:lnTo>
                <a:lnTo>
                  <a:pt x="11085" y="67"/>
                </a:lnTo>
                <a:lnTo>
                  <a:pt x="11135" y="81"/>
                </a:lnTo>
                <a:lnTo>
                  <a:pt x="11185" y="95"/>
                </a:lnTo>
                <a:lnTo>
                  <a:pt x="11235" y="110"/>
                </a:lnTo>
                <a:lnTo>
                  <a:pt x="11284" y="129"/>
                </a:lnTo>
                <a:lnTo>
                  <a:pt x="11333" y="146"/>
                </a:lnTo>
                <a:lnTo>
                  <a:pt x="11379" y="166"/>
                </a:lnTo>
                <a:lnTo>
                  <a:pt x="11428" y="187"/>
                </a:lnTo>
                <a:lnTo>
                  <a:pt x="11474" y="208"/>
                </a:lnTo>
                <a:lnTo>
                  <a:pt x="11519" y="232"/>
                </a:lnTo>
                <a:lnTo>
                  <a:pt x="11564" y="255"/>
                </a:lnTo>
                <a:lnTo>
                  <a:pt x="11610" y="280"/>
                </a:lnTo>
                <a:lnTo>
                  <a:pt x="11653" y="307"/>
                </a:lnTo>
                <a:lnTo>
                  <a:pt x="11697" y="333"/>
                </a:lnTo>
                <a:lnTo>
                  <a:pt x="11739" y="361"/>
                </a:lnTo>
                <a:lnTo>
                  <a:pt x="11781" y="391"/>
                </a:lnTo>
                <a:lnTo>
                  <a:pt x="11823" y="420"/>
                </a:lnTo>
                <a:lnTo>
                  <a:pt x="11863" y="451"/>
                </a:lnTo>
                <a:lnTo>
                  <a:pt x="11902" y="484"/>
                </a:lnTo>
                <a:lnTo>
                  <a:pt x="11941" y="517"/>
                </a:lnTo>
                <a:lnTo>
                  <a:pt x="11980" y="549"/>
                </a:lnTo>
                <a:lnTo>
                  <a:pt x="12016" y="585"/>
                </a:lnTo>
                <a:lnTo>
                  <a:pt x="12053" y="619"/>
                </a:lnTo>
                <a:lnTo>
                  <a:pt x="12089" y="657"/>
                </a:lnTo>
                <a:lnTo>
                  <a:pt x="12123" y="694"/>
                </a:lnTo>
                <a:lnTo>
                  <a:pt x="12157" y="731"/>
                </a:lnTo>
                <a:lnTo>
                  <a:pt x="12190" y="770"/>
                </a:lnTo>
                <a:lnTo>
                  <a:pt x="12221" y="809"/>
                </a:lnTo>
                <a:lnTo>
                  <a:pt x="12252" y="850"/>
                </a:lnTo>
                <a:lnTo>
                  <a:pt x="12282" y="892"/>
                </a:lnTo>
                <a:lnTo>
                  <a:pt x="12311" y="934"/>
                </a:lnTo>
                <a:lnTo>
                  <a:pt x="12339" y="976"/>
                </a:lnTo>
                <a:lnTo>
                  <a:pt x="12366" y="1019"/>
                </a:lnTo>
                <a:lnTo>
                  <a:pt x="12392" y="1063"/>
                </a:lnTo>
                <a:lnTo>
                  <a:pt x="12417" y="1108"/>
                </a:lnTo>
                <a:lnTo>
                  <a:pt x="12440" y="1153"/>
                </a:lnTo>
                <a:lnTo>
                  <a:pt x="12464" y="1200"/>
                </a:lnTo>
                <a:lnTo>
                  <a:pt x="12485" y="1245"/>
                </a:lnTo>
                <a:lnTo>
                  <a:pt x="12506" y="1293"/>
                </a:lnTo>
                <a:lnTo>
                  <a:pt x="12526" y="1341"/>
                </a:lnTo>
                <a:lnTo>
                  <a:pt x="12544" y="1389"/>
                </a:lnTo>
                <a:lnTo>
                  <a:pt x="12562" y="1438"/>
                </a:lnTo>
                <a:lnTo>
                  <a:pt x="12577" y="1487"/>
                </a:lnTo>
                <a:lnTo>
                  <a:pt x="12593" y="1537"/>
                </a:lnTo>
                <a:lnTo>
                  <a:pt x="12605" y="1587"/>
                </a:lnTo>
                <a:lnTo>
                  <a:pt x="12618" y="1638"/>
                </a:lnTo>
                <a:lnTo>
                  <a:pt x="12630" y="1690"/>
                </a:lnTo>
                <a:lnTo>
                  <a:pt x="12639" y="1741"/>
                </a:lnTo>
                <a:lnTo>
                  <a:pt x="12649" y="1794"/>
                </a:lnTo>
                <a:lnTo>
                  <a:pt x="12655" y="1847"/>
                </a:lnTo>
                <a:lnTo>
                  <a:pt x="12661" y="1900"/>
                </a:lnTo>
                <a:lnTo>
                  <a:pt x="12666" y="1954"/>
                </a:lnTo>
                <a:lnTo>
                  <a:pt x="12669" y="2007"/>
                </a:lnTo>
                <a:lnTo>
                  <a:pt x="12672" y="2062"/>
                </a:lnTo>
                <a:lnTo>
                  <a:pt x="12672" y="21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 sz="1350"/>
          </a:p>
        </p:txBody>
      </p:sp>
      <p:pic>
        <p:nvPicPr>
          <p:cNvPr id="8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" y="-53579"/>
            <a:ext cx="2009180" cy="152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7500" y="1620000"/>
            <a:ext cx="3442500" cy="108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700" b="1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07500" y="2969955"/>
            <a:ext cx="3442500" cy="81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  <p:sp>
        <p:nvSpPr>
          <p:cNvPr id="9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607501" y="4860000"/>
            <a:ext cx="2289572" cy="273844"/>
          </a:xfrm>
          <a:prstGeom prst="rect">
            <a:avLst/>
          </a:prstGeom>
        </p:spPr>
        <p:txBody>
          <a:bodyPr lIns="0" tIns="0" rIns="0" bIns="0" anchor="ctr" anchorCtr="0"/>
          <a:lstStyle>
            <a:lvl1pPr eaLnBrk="0" hangingPunct="0">
              <a:defRPr sz="563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r>
              <a:rPr lang="nl-NL"/>
              <a:t>Nico Hoogervorst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8642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7501" y="810000"/>
            <a:ext cx="5643675" cy="540000"/>
          </a:xfrm>
        </p:spPr>
        <p:txBody>
          <a:bodyPr>
            <a:noAutofit/>
          </a:bodyPr>
          <a:lstStyle>
            <a:lvl1pPr>
              <a:defRPr sz="1800">
                <a:solidFill>
                  <a:srgbClr val="00A9F3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50912" indent="-150912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495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BFF83BF-C0D4-439F-A760-1A6558F692F1}"/>
              </a:ext>
            </a:extLst>
          </p:cNvPr>
          <p:cNvSpPr/>
          <p:nvPr userDrawn="1"/>
        </p:nvSpPr>
        <p:spPr>
          <a:xfrm>
            <a:off x="3248027" y="4905378"/>
            <a:ext cx="364331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C7717987-3999-46A9-8B36-E428D118A5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8580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7009" y="2570563"/>
            <a:ext cx="6144698" cy="1294859"/>
          </a:xfrm>
        </p:spPr>
        <p:txBody>
          <a:bodyPr lIns="57600" tIns="90000" bIns="90000">
            <a:normAutofit/>
          </a:bodyPr>
          <a:lstStyle>
            <a:lvl1pPr algn="l">
              <a:defRPr sz="2025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57009" y="3871804"/>
            <a:ext cx="6144698" cy="498239"/>
          </a:xfrm>
        </p:spPr>
        <p:txBody>
          <a:bodyPr lIns="72000" tIns="90000"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/>
          </p:nvPr>
        </p:nvSpPr>
        <p:spPr>
          <a:xfrm>
            <a:off x="356295" y="4372040"/>
            <a:ext cx="2890541" cy="29202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>
              <a:defRPr sz="1013">
                <a:solidFill>
                  <a:schemeClr val="bg1"/>
                </a:solidFill>
              </a:defRPr>
            </a:lvl2pPr>
            <a:lvl3pPr>
              <a:defRPr sz="1013">
                <a:solidFill>
                  <a:schemeClr val="bg1"/>
                </a:solidFill>
              </a:defRPr>
            </a:lvl3pPr>
            <a:lvl4pPr>
              <a:defRPr sz="1013">
                <a:solidFill>
                  <a:schemeClr val="bg1"/>
                </a:solidFill>
              </a:defRPr>
            </a:lvl4pPr>
            <a:lvl5pPr>
              <a:defRPr sz="1013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6858000" cy="2570560"/>
          </a:xfrm>
          <a:custGeom>
            <a:avLst/>
            <a:gdLst>
              <a:gd name="connsiteX0" fmla="*/ 5772000 w 12192000"/>
              <a:gd name="connsiteY0" fmla="*/ 1 h 3427413"/>
              <a:gd name="connsiteX1" fmla="*/ 5772000 w 12192000"/>
              <a:gd name="connsiteY1" fmla="*/ 1144801 h 3427413"/>
              <a:gd name="connsiteX2" fmla="*/ 6420000 w 12192000"/>
              <a:gd name="connsiteY2" fmla="*/ 1144801 h 3427413"/>
              <a:gd name="connsiteX3" fmla="*/ 64200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2000" y="1"/>
                </a:moveTo>
                <a:lnTo>
                  <a:pt x="5772000" y="1144801"/>
                </a:lnTo>
                <a:lnTo>
                  <a:pt x="6420000" y="1144801"/>
                </a:lnTo>
                <a:lnTo>
                  <a:pt x="64200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48000" anchor="ctr" anchorCtr="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datum 6">
            <a:extLst>
              <a:ext uri="{FF2B5EF4-FFF2-40B4-BE49-F238E27FC236}">
                <a16:creationId xmlns:a16="http://schemas.microsoft.com/office/drawing/2014/main" id="{8083E0EE-937C-4BB0-A823-8845C46D2B0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2C1398AB-5A41-42F1-B708-2E47E735788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73ECE6F6-A0B2-48A7-9ABC-5864A9B883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C666F81-0A3C-4D0F-98E9-12017DE3C37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3386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7501" y="810000"/>
            <a:ext cx="5643675" cy="540000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7500" y="1350000"/>
            <a:ext cx="2733750" cy="3375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3516750" y="1350000"/>
            <a:ext cx="2733750" cy="3375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6410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7501" y="810000"/>
            <a:ext cx="5643675" cy="540000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0306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7501" y="810000"/>
            <a:ext cx="5643675" cy="3915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7870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288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grpSp>
        <p:nvGrpSpPr>
          <p:cNvPr id="9" name="Groep 1"/>
          <p:cNvGrpSpPr/>
          <p:nvPr userDrawn="1"/>
        </p:nvGrpSpPr>
        <p:grpSpPr>
          <a:xfrm>
            <a:off x="-4147" y="4811996"/>
            <a:ext cx="2784277" cy="336946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13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1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13" dirty="0"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0" y="0"/>
            <a:ext cx="1209080" cy="92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4257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pKleurvlak"/>
          <p:cNvSpPr>
            <a:spLocks noChangeArrowheads="1"/>
          </p:cNvSpPr>
          <p:nvPr/>
        </p:nvSpPr>
        <p:spPr bwMode="auto">
          <a:xfrm>
            <a:off x="3429000" y="0"/>
            <a:ext cx="3429000" cy="5143500"/>
          </a:xfrm>
          <a:prstGeom prst="rect">
            <a:avLst/>
          </a:prstGeom>
          <a:solidFill>
            <a:srgbClr val="777C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endParaRPr lang="en-US" altLang="nl-NL" sz="1350"/>
          </a:p>
        </p:txBody>
      </p:sp>
      <p:sp>
        <p:nvSpPr>
          <p:cNvPr id="3074" name="sTitle"/>
          <p:cNvSpPr>
            <a:spLocks noGrp="1" noChangeArrowheads="1"/>
          </p:cNvSpPr>
          <p:nvPr>
            <p:ph type="ctrTitle"/>
          </p:nvPr>
        </p:nvSpPr>
        <p:spPr>
          <a:xfrm>
            <a:off x="3751661" y="1572816"/>
            <a:ext cx="2742009" cy="91797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nl-NL" noProof="0"/>
              <a:t>Click to edit Master title style</a:t>
            </a:r>
            <a:endParaRPr lang="nl-NL" altLang="nl-NL" noProof="0"/>
          </a:p>
        </p:txBody>
      </p:sp>
      <p:sp>
        <p:nvSpPr>
          <p:cNvPr id="3075" name="sSubtitle"/>
          <p:cNvSpPr>
            <a:spLocks noGrp="1" noChangeArrowheads="1"/>
          </p:cNvSpPr>
          <p:nvPr>
            <p:ph type="subTitle" idx="1"/>
          </p:nvPr>
        </p:nvSpPr>
        <p:spPr>
          <a:xfrm>
            <a:off x="3751661" y="2676529"/>
            <a:ext cx="2742009" cy="1137047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nl-NL" noProof="0"/>
              <a:t>Click to edit Master subtitle style</a:t>
            </a:r>
            <a:endParaRPr lang="nl-NL" altLang="nl-NL" noProof="0"/>
          </a:p>
        </p:txBody>
      </p:sp>
      <p:sp>
        <p:nvSpPr>
          <p:cNvPr id="3076" name="sDateTime"/>
          <p:cNvSpPr>
            <a:spLocks noGrp="1" noChangeArrowheads="1"/>
          </p:cNvSpPr>
          <p:nvPr>
            <p:ph type="dt" sz="half" idx="2"/>
          </p:nvPr>
        </p:nvSpPr>
        <p:spPr>
          <a:xfrm>
            <a:off x="3751661" y="3868341"/>
            <a:ext cx="2742009" cy="323850"/>
          </a:xfrm>
        </p:spPr>
        <p:txBody>
          <a:bodyPr/>
          <a:lstStyle>
            <a:lvl1pPr>
              <a:defRPr sz="788"/>
            </a:lvl1pPr>
          </a:lstStyle>
          <a:p>
            <a:r>
              <a:rPr lang="nl-NL" altLang="nl-NL"/>
              <a:t>Nico Hoogervorst</a:t>
            </a:r>
            <a:endParaRPr lang="nl-NL" altLang="nl-NL" dirty="0"/>
          </a:p>
        </p:txBody>
      </p:sp>
      <p:sp>
        <p:nvSpPr>
          <p:cNvPr id="3078" name="sSlideNumber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64333" y="4804175"/>
            <a:ext cx="270272" cy="1083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9ED9C1-EC09-4C3D-980B-9C8CCD418F08}" type="slidenum">
              <a:rPr lang="nl-NL" altLang="nl-NL"/>
              <a:pPr/>
              <a:t>‹nr.›</a:t>
            </a:fld>
            <a:endParaRPr lang="nl-NL" altLang="nl-NL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5858" cy="5143500"/>
          </a:xfrm>
          <a:prstGeom prst="rect">
            <a:avLst/>
          </a:prstGeom>
        </p:spPr>
      </p:pic>
      <p:pic>
        <p:nvPicPr>
          <p:cNvPr id="3091" name="Picture 19" descr="RO_PL_Logo_Powerpoint_diap_n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858000" cy="150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71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Nico Hoogervorst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15801-6665-4C6B-B2FE-8E9CE3CB4C3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10589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Nico Hoogervorst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76B86-FD43-45C5-AB9F-167176767F3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01671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4333" y="1383506"/>
            <a:ext cx="3007519" cy="3211116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2" y="1383506"/>
            <a:ext cx="3007519" cy="3211116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Nico Hoogervorst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08F82-B63A-45C4-A0E4-6CD56A1E7BD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52672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151335"/>
            <a:ext cx="3030141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1631156"/>
            <a:ext cx="3030141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151335"/>
            <a:ext cx="3031331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631156"/>
            <a:ext cx="3031331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Nico Hoogervorst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61848-62ED-4CBF-B9D7-EC1F63BAC53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7832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A2D95930-35EA-4951-9827-D950EE5779B0}"/>
              </a:ext>
            </a:extLst>
          </p:cNvPr>
          <p:cNvSpPr/>
          <p:nvPr userDrawn="1"/>
        </p:nvSpPr>
        <p:spPr>
          <a:xfrm>
            <a:off x="342900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2834961-53AD-4AD1-9919-CA4D020CAC56}"/>
              </a:ext>
            </a:extLst>
          </p:cNvPr>
          <p:cNvSpPr>
            <a:spLocks/>
          </p:cNvSpPr>
          <p:nvPr userDrawn="1"/>
        </p:nvSpPr>
        <p:spPr>
          <a:xfrm>
            <a:off x="3296842" y="4965700"/>
            <a:ext cx="264319" cy="177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8FC5BC0-E1D7-4277-ABD6-6B0BFEF28F41}"/>
              </a:ext>
            </a:extLst>
          </p:cNvPr>
          <p:cNvSpPr/>
          <p:nvPr userDrawn="1"/>
        </p:nvSpPr>
        <p:spPr>
          <a:xfrm>
            <a:off x="3248027" y="4905378"/>
            <a:ext cx="364331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8" name="Afbeelding 16">
            <a:extLst>
              <a:ext uri="{FF2B5EF4-FFF2-40B4-BE49-F238E27FC236}">
                <a16:creationId xmlns:a16="http://schemas.microsoft.com/office/drawing/2014/main" id="{7680C614-B4E9-4A07-85B2-91751B2C12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8580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3687849" y="2570560"/>
            <a:ext cx="2814750" cy="1803480"/>
          </a:xfrm>
        </p:spPr>
        <p:txBody>
          <a:bodyPr lIns="104400" tIns="90000" rIns="90000" bIns="46800"/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/>
          </p:nvPr>
        </p:nvSpPr>
        <p:spPr>
          <a:xfrm>
            <a:off x="3686175" y="4374040"/>
            <a:ext cx="2814750" cy="29202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>
              <a:defRPr sz="1013">
                <a:solidFill>
                  <a:schemeClr val="bg1"/>
                </a:solidFill>
              </a:defRPr>
            </a:lvl2pPr>
            <a:lvl3pPr>
              <a:defRPr sz="1013">
                <a:solidFill>
                  <a:schemeClr val="bg1"/>
                </a:solidFill>
              </a:defRPr>
            </a:lvl3pPr>
            <a:lvl4pPr>
              <a:defRPr sz="1013">
                <a:solidFill>
                  <a:schemeClr val="bg1"/>
                </a:solidFill>
              </a:defRPr>
            </a:lvl4pPr>
            <a:lvl5pPr>
              <a:defRPr sz="1013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3686956" y="1518050"/>
            <a:ext cx="2814750" cy="1052513"/>
          </a:xfrm>
        </p:spPr>
        <p:txBody>
          <a:bodyPr tIns="90000" bIns="90000">
            <a:normAutofit/>
          </a:bodyPr>
          <a:lstStyle>
            <a:lvl1pPr algn="l">
              <a:defRPr sz="2025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17">
            <a:extLst>
              <a:ext uri="{FF2B5EF4-FFF2-40B4-BE49-F238E27FC236}">
                <a16:creationId xmlns:a16="http://schemas.microsoft.com/office/drawing/2014/main" id="{FA9EDCB4-A4ED-4A92-8573-A121F612E73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10" name="Tijdelijke aanduiding voor voettekst 18">
            <a:extLst>
              <a:ext uri="{FF2B5EF4-FFF2-40B4-BE49-F238E27FC236}">
                <a16:creationId xmlns:a16="http://schemas.microsoft.com/office/drawing/2014/main" id="{BF65E5D8-F957-4444-B85E-6D387C36B28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19">
            <a:extLst>
              <a:ext uri="{FF2B5EF4-FFF2-40B4-BE49-F238E27FC236}">
                <a16:creationId xmlns:a16="http://schemas.microsoft.com/office/drawing/2014/main" id="{DEFB44CB-3A1C-4F4B-AAE4-878ACA32588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00BFB-BCBC-4FFE-A7A5-01A547E08E8D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50036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Nico Hoogervorst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19FEA-014E-4208-B398-D13E5D9CEB2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33077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Nico Hoogervorst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10E0F-B50C-4215-879E-52A6A41D244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54750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04791"/>
            <a:ext cx="3833813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Nico Hoogervorst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76FF1-A01F-4F3F-AAA2-CF843047C0A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315599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6"/>
            <a:ext cx="41148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Nico Hoogervorst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5D58E-DC12-43DD-BDF5-429D85A9C37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17074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Nico Hoogervorst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34502-DF74-417B-8FBA-034D4CE5B71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09120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61335" y="963217"/>
            <a:ext cx="1532334" cy="36314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4332" y="963217"/>
            <a:ext cx="4482704" cy="36314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Nico Hoogervorst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057D2-4729-4B5F-A674-743DC1D6821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0982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B4EFE70-1F1E-4B8E-A1EE-67C89DFB9778}"/>
              </a:ext>
            </a:extLst>
          </p:cNvPr>
          <p:cNvSpPr/>
          <p:nvPr userDrawn="1"/>
        </p:nvSpPr>
        <p:spPr>
          <a:xfrm>
            <a:off x="0" y="3"/>
            <a:ext cx="6858000" cy="25701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EB6F1C5-5005-4329-9AF2-D0EF95F94795}"/>
              </a:ext>
            </a:extLst>
          </p:cNvPr>
          <p:cNvSpPr/>
          <p:nvPr userDrawn="1"/>
        </p:nvSpPr>
        <p:spPr>
          <a:xfrm>
            <a:off x="3248027" y="4905378"/>
            <a:ext cx="364331" cy="2381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7" name="Afbeelding 15">
            <a:extLst>
              <a:ext uri="{FF2B5EF4-FFF2-40B4-BE49-F238E27FC236}">
                <a16:creationId xmlns:a16="http://schemas.microsoft.com/office/drawing/2014/main" id="{09D91ACB-5259-4258-BC26-724315ED48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8580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89" y="1409700"/>
            <a:ext cx="6144518" cy="1160860"/>
          </a:xfrm>
        </p:spPr>
        <p:txBody>
          <a:bodyPr anchor="ctr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57187" y="2812115"/>
            <a:ext cx="6145412" cy="1557924"/>
          </a:xfrm>
        </p:spPr>
        <p:txBody>
          <a:bodyPr lIns="104400" tIns="90000" rIns="90000" bIns="46800"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/>
          </p:nvPr>
        </p:nvSpPr>
        <p:spPr>
          <a:xfrm>
            <a:off x="356296" y="4372040"/>
            <a:ext cx="2815531" cy="29202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>
              <a:defRPr sz="1013">
                <a:solidFill>
                  <a:schemeClr val="bg1"/>
                </a:solidFill>
              </a:defRPr>
            </a:lvl2pPr>
            <a:lvl3pPr>
              <a:defRPr sz="1013">
                <a:solidFill>
                  <a:schemeClr val="bg1"/>
                </a:solidFill>
              </a:defRPr>
            </a:lvl3pPr>
            <a:lvl4pPr>
              <a:defRPr sz="1013">
                <a:solidFill>
                  <a:schemeClr val="bg1"/>
                </a:solidFill>
              </a:defRPr>
            </a:lvl4pPr>
            <a:lvl5pPr>
              <a:defRPr sz="1013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datum 14">
            <a:extLst>
              <a:ext uri="{FF2B5EF4-FFF2-40B4-BE49-F238E27FC236}">
                <a16:creationId xmlns:a16="http://schemas.microsoft.com/office/drawing/2014/main" id="{F8521D58-6F3B-4DCC-AF22-7576B9ECA2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11" name="Tijdelijke aanduiding voor voettekst 15">
            <a:extLst>
              <a:ext uri="{FF2B5EF4-FFF2-40B4-BE49-F238E27FC236}">
                <a16:creationId xmlns:a16="http://schemas.microsoft.com/office/drawing/2014/main" id="{288D7E70-D126-4C42-8839-7B33190362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dianummer 16">
            <a:extLst>
              <a:ext uri="{FF2B5EF4-FFF2-40B4-BE49-F238E27FC236}">
                <a16:creationId xmlns:a16="http://schemas.microsoft.com/office/drawing/2014/main" id="{840D3544-81EC-4856-AAB0-DCAB43456C1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08FD9-2812-4030-8347-E586FB9EE462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432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7889233E-A87B-4530-933F-DE664237282F}"/>
              </a:ext>
            </a:extLst>
          </p:cNvPr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19" name="Afbeelding 9">
            <a:extLst>
              <a:ext uri="{FF2B5EF4-FFF2-40B4-BE49-F238E27FC236}">
                <a16:creationId xmlns:a16="http://schemas.microsoft.com/office/drawing/2014/main" id="{A9286113-925F-4D10-8248-6DC042428A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686157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52AA913D-20C9-4FC1-A2E0-8A233A669510}"/>
              </a:ext>
            </a:extLst>
          </p:cNvPr>
          <p:cNvSpPr>
            <a:spLocks/>
          </p:cNvSpPr>
          <p:nvPr userDrawn="1"/>
        </p:nvSpPr>
        <p:spPr>
          <a:xfrm>
            <a:off x="3296842" y="4965700"/>
            <a:ext cx="264319" cy="177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357187" y="1977629"/>
            <a:ext cx="2814638" cy="1188244"/>
          </a:xfrm>
        </p:spPr>
        <p:txBody>
          <a:bodyPr anchor="ctr">
            <a:normAutofit/>
          </a:bodyPr>
          <a:lstStyle>
            <a:lvl1pPr algn="r">
              <a:defRPr sz="2025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4382850" y="687694"/>
            <a:ext cx="2118857" cy="613172"/>
          </a:xfrm>
        </p:spPr>
        <p:txBody>
          <a:bodyPr anchor="b" anchorCtr="0"/>
          <a:lstStyle>
            <a:lvl1pPr marL="0" indent="0">
              <a:buNone/>
              <a:defRPr sz="1013"/>
            </a:lvl1pPr>
            <a:lvl2pPr marL="176175" indent="0">
              <a:buNone/>
              <a:defRPr/>
            </a:lvl2pPr>
            <a:lvl3pPr marL="354375" indent="0">
              <a:buNone/>
              <a:defRPr/>
            </a:lvl3pPr>
            <a:lvl4pPr marL="530550" indent="0">
              <a:buNone/>
              <a:defRPr/>
            </a:lvl4pPr>
            <a:lvl5pPr marL="70875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4382850" y="1546433"/>
            <a:ext cx="2118857" cy="613172"/>
          </a:xfrm>
        </p:spPr>
        <p:txBody>
          <a:bodyPr anchor="b" anchorCtr="0"/>
          <a:lstStyle>
            <a:lvl1pPr marL="0" indent="0">
              <a:buNone/>
              <a:defRPr sz="1013"/>
            </a:lvl1pPr>
            <a:lvl2pPr marL="176175" indent="0">
              <a:buNone/>
              <a:defRPr/>
            </a:lvl2pPr>
            <a:lvl3pPr marL="354375" indent="0">
              <a:buNone/>
              <a:defRPr/>
            </a:lvl3pPr>
            <a:lvl4pPr marL="530550" indent="0">
              <a:buNone/>
              <a:defRPr/>
            </a:lvl4pPr>
            <a:lvl5pPr marL="70875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382850" y="2408400"/>
            <a:ext cx="2118857" cy="613172"/>
          </a:xfrm>
        </p:spPr>
        <p:txBody>
          <a:bodyPr anchor="b" anchorCtr="0"/>
          <a:lstStyle>
            <a:lvl1pPr marL="0" indent="0">
              <a:buNone/>
              <a:defRPr sz="1013"/>
            </a:lvl1pPr>
            <a:lvl2pPr marL="176175" indent="0">
              <a:buNone/>
              <a:defRPr/>
            </a:lvl2pPr>
            <a:lvl3pPr marL="354375" indent="0">
              <a:buNone/>
              <a:defRPr/>
            </a:lvl3pPr>
            <a:lvl4pPr marL="530550" indent="0">
              <a:buNone/>
              <a:defRPr/>
            </a:lvl4pPr>
            <a:lvl5pPr marL="70875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4382850" y="3264300"/>
            <a:ext cx="2118857" cy="613172"/>
          </a:xfrm>
        </p:spPr>
        <p:txBody>
          <a:bodyPr anchor="b" anchorCtr="0"/>
          <a:lstStyle>
            <a:lvl1pPr marL="0" indent="0">
              <a:buNone/>
              <a:defRPr sz="1013"/>
            </a:lvl1pPr>
            <a:lvl2pPr marL="176175" indent="0">
              <a:buNone/>
              <a:defRPr/>
            </a:lvl2pPr>
            <a:lvl3pPr marL="354375" indent="0">
              <a:buNone/>
              <a:defRPr/>
            </a:lvl3pPr>
            <a:lvl4pPr marL="530550" indent="0">
              <a:buNone/>
              <a:defRPr/>
            </a:lvl4pPr>
            <a:lvl5pPr marL="70875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4382850" y="4122900"/>
            <a:ext cx="2118857" cy="613172"/>
          </a:xfrm>
        </p:spPr>
        <p:txBody>
          <a:bodyPr anchor="b" anchorCtr="0"/>
          <a:lstStyle>
            <a:lvl1pPr marL="0" indent="0">
              <a:buNone/>
              <a:defRPr sz="1013"/>
            </a:lvl1pPr>
            <a:lvl2pPr marL="176175" indent="0">
              <a:buNone/>
              <a:defRPr/>
            </a:lvl2pPr>
            <a:lvl3pPr marL="354375" indent="0">
              <a:buNone/>
              <a:defRPr/>
            </a:lvl3pPr>
            <a:lvl4pPr marL="530550" indent="0">
              <a:buNone/>
              <a:defRPr/>
            </a:lvl4pPr>
            <a:lvl5pPr marL="70875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3610534" y="748834"/>
            <a:ext cx="772316" cy="613172"/>
          </a:xfrm>
        </p:spPr>
        <p:txBody>
          <a:bodyPr bIns="46800" anchor="b" anchorCtr="0"/>
          <a:lstStyle>
            <a:lvl1pPr marL="0" indent="0" algn="r">
              <a:buNone/>
              <a:defRPr sz="27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610534" y="1607756"/>
            <a:ext cx="772316" cy="613172"/>
          </a:xfrm>
        </p:spPr>
        <p:txBody>
          <a:bodyPr bIns="46800" anchor="b" anchorCtr="0"/>
          <a:lstStyle>
            <a:lvl1pPr marL="0" indent="0" algn="r">
              <a:buNone/>
              <a:defRPr sz="27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3610534" y="2466678"/>
            <a:ext cx="772316" cy="613172"/>
          </a:xfrm>
        </p:spPr>
        <p:txBody>
          <a:bodyPr bIns="46800" anchor="b" anchorCtr="0"/>
          <a:lstStyle>
            <a:lvl1pPr marL="0" indent="0" algn="r">
              <a:buNone/>
              <a:defRPr sz="27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3610534" y="3325600"/>
            <a:ext cx="772316" cy="613172"/>
          </a:xfrm>
        </p:spPr>
        <p:txBody>
          <a:bodyPr bIns="46800" anchor="b" anchorCtr="0"/>
          <a:lstStyle>
            <a:lvl1pPr marL="0" indent="0" algn="r">
              <a:buNone/>
              <a:defRPr sz="27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3610534" y="4184521"/>
            <a:ext cx="772316" cy="613172"/>
          </a:xfrm>
        </p:spPr>
        <p:txBody>
          <a:bodyPr bIns="46800" anchor="b" anchorCtr="0"/>
          <a:lstStyle>
            <a:lvl1pPr marL="0" indent="0" algn="r">
              <a:buNone/>
              <a:defRPr sz="27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7" name="Tijdelijke aanduiding voor datum 4">
            <a:extLst>
              <a:ext uri="{FF2B5EF4-FFF2-40B4-BE49-F238E27FC236}">
                <a16:creationId xmlns:a16="http://schemas.microsoft.com/office/drawing/2014/main" id="{E91868BD-929E-40DF-AFB1-169FB582BF9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28" name="Tijdelijke aanduiding voor voettekst 8">
            <a:extLst>
              <a:ext uri="{FF2B5EF4-FFF2-40B4-BE49-F238E27FC236}">
                <a16:creationId xmlns:a16="http://schemas.microsoft.com/office/drawing/2014/main" id="{2530C3A9-345B-49B3-8859-1B4A8E63989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" name="Tijdelijke aanduiding voor dianummer 17">
            <a:extLst>
              <a:ext uri="{FF2B5EF4-FFF2-40B4-BE49-F238E27FC236}">
                <a16:creationId xmlns:a16="http://schemas.microsoft.com/office/drawing/2014/main" id="{C04A376B-81C6-4595-81D4-47687FB78D6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937B5-54FF-4EE4-975B-D87C56EB0528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077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77BF6CD-10AE-40B6-890D-8B851FF3F4E1}"/>
              </a:ext>
            </a:extLst>
          </p:cNvPr>
          <p:cNvSpPr/>
          <p:nvPr userDrawn="1"/>
        </p:nvSpPr>
        <p:spPr>
          <a:xfrm>
            <a:off x="342900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BEF00FDE-7E7B-4E29-B8B3-5C437D4139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686157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EB66E68-9BFA-4102-813A-810075B64DB0}"/>
              </a:ext>
            </a:extLst>
          </p:cNvPr>
          <p:cNvSpPr>
            <a:spLocks/>
          </p:cNvSpPr>
          <p:nvPr userDrawn="1"/>
        </p:nvSpPr>
        <p:spPr>
          <a:xfrm>
            <a:off x="3296842" y="4965700"/>
            <a:ext cx="264319" cy="177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3686175" y="1717200"/>
            <a:ext cx="2814750" cy="2948860"/>
          </a:xfrm>
        </p:spPr>
        <p:txBody>
          <a:bodyPr/>
          <a:lstStyle>
            <a:lvl1pPr marL="257175" indent="-257175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384750" indent="-1215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686175" y="788404"/>
            <a:ext cx="2814750" cy="7110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30262" cy="51435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datum 16">
            <a:extLst>
              <a:ext uri="{FF2B5EF4-FFF2-40B4-BE49-F238E27FC236}">
                <a16:creationId xmlns:a16="http://schemas.microsoft.com/office/drawing/2014/main" id="{563D8DF7-EC0A-461D-A8F8-258CB5B61E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10" name="Tijdelijke aanduiding voor voettekst 17">
            <a:extLst>
              <a:ext uri="{FF2B5EF4-FFF2-40B4-BE49-F238E27FC236}">
                <a16:creationId xmlns:a16="http://schemas.microsoft.com/office/drawing/2014/main" id="{B4B98C90-8BB6-4119-97FF-17DBF969EB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Tijdelijke aanduiding voor dianummer 18">
            <a:extLst>
              <a:ext uri="{FF2B5EF4-FFF2-40B4-BE49-F238E27FC236}">
                <a16:creationId xmlns:a16="http://schemas.microsoft.com/office/drawing/2014/main" id="{81E710E9-D06D-4F9E-90A1-079363BD71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D1BD7-9F82-4A48-A060-D302A3368E7C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712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D70A5F4-2F40-4B6D-85A9-E42335B618FB}"/>
              </a:ext>
            </a:extLst>
          </p:cNvPr>
          <p:cNvSpPr/>
          <p:nvPr userDrawn="1"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pic>
        <p:nvPicPr>
          <p:cNvPr id="6" name="Afbeelding 9">
            <a:extLst>
              <a:ext uri="{FF2B5EF4-FFF2-40B4-BE49-F238E27FC236}">
                <a16:creationId xmlns:a16="http://schemas.microsoft.com/office/drawing/2014/main" id="{2E25D13A-648C-43A3-A48F-A87B4BFF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686157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6038430-4B83-4794-AB11-6CC31E8AC95C}"/>
              </a:ext>
            </a:extLst>
          </p:cNvPr>
          <p:cNvSpPr>
            <a:spLocks/>
          </p:cNvSpPr>
          <p:nvPr userDrawn="1"/>
        </p:nvSpPr>
        <p:spPr>
          <a:xfrm>
            <a:off x="3296842" y="4965700"/>
            <a:ext cx="264319" cy="177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87" y="1977628"/>
            <a:ext cx="2814638" cy="1188244"/>
          </a:xfrm>
        </p:spPr>
        <p:txBody>
          <a:bodyPr>
            <a:normAutofit/>
          </a:bodyPr>
          <a:lstStyle>
            <a:lvl1pPr algn="r">
              <a:defRPr sz="2025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57187" y="3165872"/>
            <a:ext cx="2814638" cy="1500188"/>
          </a:xfrm>
        </p:spPr>
        <p:txBody>
          <a:bodyPr tIns="90000" rIns="10080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357187" y="878681"/>
            <a:ext cx="2814638" cy="1097756"/>
          </a:xfrm>
        </p:spPr>
        <p:txBody>
          <a:bodyPr rIns="0" anchor="b" anchorCtr="0"/>
          <a:lstStyle>
            <a:lvl1pPr marL="0" indent="0" algn="r">
              <a:buNone/>
              <a:defRPr sz="5400" b="1" i="0">
                <a:solidFill>
                  <a:schemeClr val="bg1"/>
                </a:solidFill>
              </a:defRPr>
            </a:lvl1pPr>
            <a:lvl2pPr marL="176175" indent="0" algn="r">
              <a:buNone/>
              <a:defRPr/>
            </a:lvl2pPr>
            <a:lvl3pPr marL="354375" indent="0" algn="r">
              <a:buNone/>
              <a:defRPr/>
            </a:lvl3pPr>
            <a:lvl4pPr marL="530550" indent="0" algn="r">
              <a:buNone/>
              <a:defRPr/>
            </a:lvl4pPr>
            <a:lvl5pPr marL="708750" indent="0" algn="r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datum 9">
            <a:extLst>
              <a:ext uri="{FF2B5EF4-FFF2-40B4-BE49-F238E27FC236}">
                <a16:creationId xmlns:a16="http://schemas.microsoft.com/office/drawing/2014/main" id="{61BC190E-ED4E-419D-AEA8-1F7E262119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10" name="Tijdelijke aanduiding voor voettekst 11">
            <a:extLst>
              <a:ext uri="{FF2B5EF4-FFF2-40B4-BE49-F238E27FC236}">
                <a16:creationId xmlns:a16="http://schemas.microsoft.com/office/drawing/2014/main" id="{1B95EA02-3B07-40D9-8539-7AA23ABE55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12">
            <a:extLst>
              <a:ext uri="{FF2B5EF4-FFF2-40B4-BE49-F238E27FC236}">
                <a16:creationId xmlns:a16="http://schemas.microsoft.com/office/drawing/2014/main" id="{BDA4E792-8206-425F-BA53-FEF5B0597F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4C016-6C0B-4B37-BCDA-7FB9778857FB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267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C0067D1A-A327-4C6C-A810-5FAC05FD96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788988"/>
            <a:ext cx="6144816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9F55D1-03C2-459A-BDF6-FFCACB241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188" y="1717675"/>
            <a:ext cx="6144816" cy="294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028" name="Afbeelding 11">
            <a:extLst>
              <a:ext uri="{FF2B5EF4-FFF2-40B4-BE49-F238E27FC236}">
                <a16:creationId xmlns:a16="http://schemas.microsoft.com/office/drawing/2014/main" id="{90B42553-B09E-45AC-823A-DD8258725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686157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8ADF2DB3-451C-4E34-8F6E-8A35650BBD6B}"/>
              </a:ext>
            </a:extLst>
          </p:cNvPr>
          <p:cNvSpPr>
            <a:spLocks/>
          </p:cNvSpPr>
          <p:nvPr userDrawn="1"/>
        </p:nvSpPr>
        <p:spPr>
          <a:xfrm>
            <a:off x="3296842" y="4965700"/>
            <a:ext cx="264319" cy="177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046DEB2C-B37E-455D-B8DC-FEA009865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7187" y="4906966"/>
            <a:ext cx="2814638" cy="198437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59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Nico Hoogervorst</a:t>
            </a:r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DD5AC588-B328-4E1C-9166-459101248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187" y="4665663"/>
            <a:ext cx="2814638" cy="2413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59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68848696-DD1F-4561-B214-39B12C15D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86176" y="4665663"/>
            <a:ext cx="2815829" cy="2413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59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A543EA7D-ACD5-46C3-816F-113A7A18801B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3" r:id="rId1"/>
    <p:sldLayoutId id="2147485221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22" r:id="rId10"/>
    <p:sldLayoutId id="2147485223" r:id="rId11"/>
    <p:sldLayoutId id="2147485224" r:id="rId12"/>
    <p:sldLayoutId id="2147485225" r:id="rId13"/>
    <p:sldLayoutId id="2147485226" r:id="rId14"/>
    <p:sldLayoutId id="2147485241" r:id="rId15"/>
    <p:sldLayoutId id="2147485242" r:id="rId16"/>
    <p:sldLayoutId id="2147485243" r:id="rId17"/>
    <p:sldLayoutId id="2147485244" r:id="rId18"/>
    <p:sldLayoutId id="2147485227" r:id="rId19"/>
    <p:sldLayoutId id="2147485245" r:id="rId20"/>
    <p:sldLayoutId id="2147485228" r:id="rId21"/>
    <p:sldLayoutId id="2147485246" r:id="rId22"/>
    <p:sldLayoutId id="2147485247" r:id="rId23"/>
    <p:sldLayoutId id="2147485248" r:id="rId24"/>
    <p:sldLayoutId id="2147485229" r:id="rId25"/>
    <p:sldLayoutId id="2147485249" r:id="rId26"/>
    <p:sldLayoutId id="2147485230" r:id="rId27"/>
    <p:sldLayoutId id="2147485250" r:id="rId28"/>
    <p:sldLayoutId id="2147485251" r:id="rId29"/>
    <p:sldLayoutId id="2147485252" r:id="rId30"/>
    <p:sldLayoutId id="2147485253" r:id="rId31"/>
    <p:sldLayoutId id="2147485231" r:id="rId32"/>
    <p:sldLayoutId id="2147485232" r:id="rId33"/>
    <p:sldLayoutId id="2147485254" r:id="rId34"/>
    <p:sldLayoutId id="2147485255" r:id="rId35"/>
    <p:sldLayoutId id="2147485256" r:id="rId36"/>
    <p:sldLayoutId id="2147485257" r:id="rId37"/>
  </p:sldLayoutIdLst>
  <p:hf hdr="0" ftr="0"/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Verdana" panose="020B060403050404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Verdana" panose="020B060403050404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Verdana" panose="020B060403050404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Verdana" panose="020B060403050404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Verdana" panose="020B060403050404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Verdana" panose="020B060403050404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Verdana" panose="020B060403050404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177404" indent="-177404" algn="l" defTabSz="51435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Clr>
          <a:schemeClr val="tx2"/>
        </a:buClr>
        <a:buSzPct val="80000"/>
        <a:buFont typeface="Verdana" panose="020B0604030504040204" pitchFamily="34" charset="0"/>
        <a:buChar char="›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53616" indent="-177404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Clr>
          <a:schemeClr val="tx2"/>
        </a:buClr>
        <a:buFont typeface="Verdana" panose="020B060403050404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32210" indent="-177404" algn="l" defTabSz="51435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08422" indent="-177404" algn="l" defTabSz="514350" rtl="0" eaLnBrk="0" fontAlgn="base" hangingPunct="0">
        <a:lnSpc>
          <a:spcPct val="90000"/>
        </a:lnSpc>
        <a:spcBef>
          <a:spcPts val="338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885825" indent="-177404" algn="l" defTabSz="514350" rtl="0" eaLnBrk="0" fontAlgn="base" hangingPunct="0">
        <a:lnSpc>
          <a:spcPct val="90000"/>
        </a:lnSpc>
        <a:spcBef>
          <a:spcPts val="338"/>
        </a:spcBef>
        <a:spcAft>
          <a:spcPct val="0"/>
        </a:spcAft>
        <a:buFont typeface="Verdana" panose="020B0604030504040204" pitchFamily="34" charset="0"/>
        <a:buChar char="–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063125" indent="-178200" algn="l" defTabSz="51435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788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40500" indent="-40500" algn="l" defTabSz="514350" rtl="0" eaLnBrk="1" latinLnBrk="0" hangingPunct="1">
        <a:lnSpc>
          <a:spcPct val="90000"/>
        </a:lnSpc>
        <a:spcBef>
          <a:spcPts val="338"/>
        </a:spcBef>
        <a:buSzPct val="25000"/>
        <a:buFont typeface="Verdana" panose="020B0604030504040204" pitchFamily="34" charset="0"/>
        <a:buChar char=" "/>
        <a:defRPr sz="675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40500" indent="-40500" algn="l" defTabSz="514350" rtl="0" eaLnBrk="1" latinLnBrk="0" hangingPunct="1">
        <a:lnSpc>
          <a:spcPct val="90000"/>
        </a:lnSpc>
        <a:spcBef>
          <a:spcPts val="338"/>
        </a:spcBef>
        <a:buSzPct val="25000"/>
        <a:buFont typeface="Verdana" panose="020B0604030504040204" pitchFamily="34" charset="0"/>
        <a:buChar char=" "/>
        <a:defRPr sz="675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21500" indent="-81000" algn="l" defTabSz="514350" rtl="0" eaLnBrk="1" latinLnBrk="0" hangingPunct="1">
        <a:lnSpc>
          <a:spcPct val="90000"/>
        </a:lnSpc>
        <a:spcBef>
          <a:spcPts val="338"/>
        </a:spcBef>
        <a:buClr>
          <a:schemeClr val="tx2"/>
        </a:buClr>
        <a:buFont typeface="Verdana" panose="020B0604030504040204" pitchFamily="34" charset="0"/>
        <a:buChar char="–"/>
        <a:defRPr sz="675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93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9" r:id="rId1"/>
  </p:sldLayoutIdLst>
  <p:hf hdr="0" ftr="0"/>
  <p:txStyles>
    <p:titleStyle>
      <a:lvl1pPr algn="l" rtl="0" fontAlgn="base">
        <a:spcBef>
          <a:spcPct val="0"/>
        </a:spcBef>
        <a:spcAft>
          <a:spcPct val="0"/>
        </a:spcAft>
        <a:defRPr sz="1800" b="1" kern="1200">
          <a:solidFill>
            <a:schemeClr val="bg2"/>
          </a:solidFill>
          <a:latin typeface="+mj-lt"/>
          <a:ea typeface="ＭＳ Ｐゴシック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  <a:ea typeface="ＭＳ Ｐゴシック" charset="-128"/>
        </a:defRPr>
      </a:lvl5pPr>
      <a:lvl6pPr marL="257175" algn="l" rtl="0" fontAlgn="base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  <a:ea typeface="ＭＳ Ｐゴシック" charset="-128"/>
        </a:defRPr>
      </a:lvl6pPr>
      <a:lvl7pPr marL="514350" algn="l" rtl="0" fontAlgn="base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  <a:ea typeface="ＭＳ Ｐゴシック" charset="-128"/>
        </a:defRPr>
      </a:lvl7pPr>
      <a:lvl8pPr marL="771525" algn="l" rtl="0" fontAlgn="base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  <a:ea typeface="ＭＳ Ｐゴシック" charset="-128"/>
        </a:defRPr>
      </a:lvl8pPr>
      <a:lvl9pPr marL="1028700" algn="l" rtl="0" fontAlgn="base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  <a:ea typeface="ＭＳ Ｐゴシック" charset="-128"/>
        </a:defRPr>
      </a:lvl9pPr>
    </p:titleStyle>
    <p:bodyStyle>
      <a:lvl1pPr marL="149126" indent="-149126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135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302717" indent="-153591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1125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451842" indent="-149126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605433" indent="-153591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tabLst>
          <a:tab pos="1008162" algn="l"/>
        </a:tabLst>
        <a:defRPr sz="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754559" indent="-149126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9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0" y="0"/>
            <a:ext cx="1209080" cy="92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-4147" y="4811996"/>
            <a:ext cx="2784277" cy="336946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3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13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2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13" dirty="0"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07220" y="809625"/>
            <a:ext cx="5643563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Titelstijl van model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7220" y="1350169"/>
            <a:ext cx="5643563" cy="33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4336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1" r:id="rId1"/>
    <p:sldLayoutId id="2147485262" r:id="rId2"/>
    <p:sldLayoutId id="2147485263" r:id="rId3"/>
    <p:sldLayoutId id="2147485264" r:id="rId4"/>
    <p:sldLayoutId id="2147485265" r:id="rId5"/>
    <p:sldLayoutId id="2147485266" r:id="rId6"/>
  </p:sldLayoutIdLst>
  <p:hf hdr="0" ftr="0"/>
  <p:txStyles>
    <p:titleStyle>
      <a:lvl1pPr algn="l" defTabSz="51345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1800" b="1" kern="1200">
          <a:solidFill>
            <a:srgbClr val="00A9F3"/>
          </a:solidFill>
          <a:latin typeface="Arial" charset="0"/>
          <a:ea typeface="Arial" charset="0"/>
          <a:cs typeface="Arial" charset="0"/>
        </a:defRPr>
      </a:lvl1pPr>
      <a:lvl2pPr algn="l" defTabSz="51345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51345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51345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51345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5pPr>
      <a:lvl6pPr marL="257175" algn="l" defTabSz="51345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514350" algn="l" defTabSz="51345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771525" algn="l" defTabSz="51345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028700" algn="l" defTabSz="51345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150912" indent="-150912" algn="l" defTabSz="513458" rtl="0" eaLnBrk="1" fontAlgn="base" hangingPunct="1">
        <a:lnSpc>
          <a:spcPct val="90000"/>
        </a:lnSpc>
        <a:spcBef>
          <a:spcPts val="267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03610" indent="-151805" algn="l" defTabSz="513458" rtl="0" eaLnBrk="1" fontAlgn="base" hangingPunct="1">
        <a:lnSpc>
          <a:spcPct val="90000"/>
        </a:lnSpc>
        <a:spcBef>
          <a:spcPts val="247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238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455414" indent="-151805" algn="l" defTabSz="513458" rtl="0" eaLnBrk="1" fontAlgn="base" hangingPunct="1">
        <a:lnSpc>
          <a:spcPct val="90000"/>
        </a:lnSpc>
        <a:spcBef>
          <a:spcPts val="22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125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607219" indent="-151805" algn="l" defTabSz="513458" rtl="0" eaLnBrk="1" fontAlgn="base" hangingPunct="1">
        <a:lnSpc>
          <a:spcPct val="90000"/>
        </a:lnSpc>
        <a:spcBef>
          <a:spcPts val="204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759023" indent="-150912" algn="l" defTabSz="513458" rtl="0" eaLnBrk="1" fontAlgn="base" hangingPunct="1">
        <a:lnSpc>
          <a:spcPct val="90000"/>
        </a:lnSpc>
        <a:spcBef>
          <a:spcPts val="183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9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414392" indent="-128582" algn="l" defTabSz="514325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4" indent="-128582" algn="l" defTabSz="514325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7" indent="-128582" algn="l" defTabSz="514325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879" indent="-128582" algn="l" defTabSz="514325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pTekst"/>
          <p:cNvSpPr>
            <a:spLocks noChangeArrowheads="1"/>
          </p:cNvSpPr>
          <p:nvPr/>
        </p:nvSpPr>
        <p:spPr bwMode="auto">
          <a:xfrm>
            <a:off x="0" y="1"/>
            <a:ext cx="6858000" cy="803672"/>
          </a:xfrm>
          <a:prstGeom prst="rect">
            <a:avLst/>
          </a:prstGeom>
          <a:solidFill>
            <a:srgbClr val="777C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shpKleurvlakOnder"/>
          <p:cNvSpPr>
            <a:spLocks noChangeArrowheads="1"/>
          </p:cNvSpPr>
          <p:nvPr/>
        </p:nvSpPr>
        <p:spPr bwMode="auto">
          <a:xfrm>
            <a:off x="0" y="4738690"/>
            <a:ext cx="6858000" cy="404813"/>
          </a:xfrm>
          <a:prstGeom prst="rect">
            <a:avLst/>
          </a:prstGeom>
          <a:solidFill>
            <a:srgbClr val="777C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6" name="sTitle"/>
          <p:cNvSpPr>
            <a:spLocks noGrp="1" noChangeArrowheads="1"/>
          </p:cNvSpPr>
          <p:nvPr>
            <p:ph type="title"/>
          </p:nvPr>
        </p:nvSpPr>
        <p:spPr bwMode="auto">
          <a:xfrm>
            <a:off x="364332" y="963219"/>
            <a:ext cx="612933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sContent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332" y="1383506"/>
            <a:ext cx="6129338" cy="321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028" name="sDateTime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0192" y="4804175"/>
            <a:ext cx="3065859" cy="10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63">
                <a:solidFill>
                  <a:schemeClr val="bg1"/>
                </a:solidFill>
              </a:defRPr>
            </a:lvl1pPr>
          </a:lstStyle>
          <a:p>
            <a:r>
              <a:rPr lang="nl-NL" altLang="nl-NL"/>
              <a:t>Nico Hoogervorst</a:t>
            </a:r>
          </a:p>
        </p:txBody>
      </p:sp>
      <p:sp>
        <p:nvSpPr>
          <p:cNvPr id="1029" name="sFooter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0192" y="4941097"/>
            <a:ext cx="3065859" cy="10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63">
                <a:solidFill>
                  <a:schemeClr val="bg1"/>
                </a:solidFill>
              </a:defRPr>
            </a:lvl1pPr>
          </a:lstStyle>
          <a:p>
            <a:endParaRPr lang="nl-NL" altLang="nl-NL"/>
          </a:p>
        </p:txBody>
      </p:sp>
      <p:sp>
        <p:nvSpPr>
          <p:cNvPr id="1030" name="sSlideNumber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4333" y="4805363"/>
            <a:ext cx="270272" cy="10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63">
                <a:solidFill>
                  <a:schemeClr val="bg1"/>
                </a:solidFill>
              </a:defRPr>
            </a:lvl1pPr>
          </a:lstStyle>
          <a:p>
            <a:fld id="{36B27468-71F2-494F-ACAC-4E4F087E85CB}" type="slidenum">
              <a:rPr lang="nl-NL" altLang="nl-NL"/>
              <a:pPr/>
              <a:t>‹nr.›</a:t>
            </a:fld>
            <a:endParaRPr lang="nl-NL" altLang="nl-NL"/>
          </a:p>
        </p:txBody>
      </p:sp>
      <p:pic>
        <p:nvPicPr>
          <p:cNvPr id="1043" name="Picture 19" descr="RO_PL_Logo_Powerpoint_diap_n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/>
          <a:stretch>
            <a:fillRect/>
          </a:stretch>
        </p:blipFill>
        <p:spPr bwMode="auto">
          <a:xfrm>
            <a:off x="1114425" y="3"/>
            <a:ext cx="4629150" cy="8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99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63">
          <a:solidFill>
            <a:srgbClr val="007BC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63">
          <a:solidFill>
            <a:srgbClr val="007BC7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63">
          <a:solidFill>
            <a:srgbClr val="007BC7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63">
          <a:solidFill>
            <a:srgbClr val="007BC7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63">
          <a:solidFill>
            <a:srgbClr val="007BC7"/>
          </a:solidFill>
          <a:latin typeface="Verdana" pitchFamily="34" charset="0"/>
          <a:cs typeface="Arial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463">
          <a:solidFill>
            <a:srgbClr val="007BC7"/>
          </a:solidFill>
          <a:latin typeface="Verdana" pitchFamily="34" charset="0"/>
          <a:cs typeface="Arial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463">
          <a:solidFill>
            <a:srgbClr val="007BC7"/>
          </a:solidFill>
          <a:latin typeface="Verdana" pitchFamily="34" charset="0"/>
          <a:cs typeface="Arial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463">
          <a:solidFill>
            <a:srgbClr val="007BC7"/>
          </a:solidFill>
          <a:latin typeface="Verdana" pitchFamily="34" charset="0"/>
          <a:cs typeface="Arial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463">
          <a:solidFill>
            <a:srgbClr val="007BC7"/>
          </a:solidFill>
          <a:latin typeface="Verdana" pitchFamily="34" charset="0"/>
          <a:cs typeface="Arial" charset="0"/>
        </a:defRPr>
      </a:lvl9pPr>
    </p:titleStyle>
    <p:bodyStyle>
      <a:lvl1pPr marL="149126" indent="-149126" algn="l" rtl="0" eaLnBrk="1" fontAlgn="base" hangingPunct="1">
        <a:spcBef>
          <a:spcPct val="20000"/>
        </a:spcBef>
        <a:spcAft>
          <a:spcPct val="0"/>
        </a:spcAft>
        <a:buClr>
          <a:srgbClr val="007BC7"/>
        </a:buClr>
        <a:buFont typeface="Wingdings" pitchFamily="2" charset="2"/>
        <a:buChar char="§"/>
        <a:defRPr sz="1125">
          <a:solidFill>
            <a:schemeClr val="tx1"/>
          </a:solidFill>
          <a:latin typeface="+mn-lt"/>
          <a:ea typeface="+mn-ea"/>
          <a:cs typeface="+mn-cs"/>
        </a:defRPr>
      </a:lvl1pPr>
      <a:lvl2pPr marL="303610" indent="-153591" algn="l" rtl="0" eaLnBrk="1" fontAlgn="base" hangingPunct="1">
        <a:spcBef>
          <a:spcPct val="20000"/>
        </a:spcBef>
        <a:spcAft>
          <a:spcPct val="0"/>
        </a:spcAft>
        <a:buClr>
          <a:srgbClr val="007BC7"/>
        </a:buClr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452735" indent="-148233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›"/>
        <a:defRPr>
          <a:solidFill>
            <a:schemeClr val="tx1"/>
          </a:solidFill>
          <a:latin typeface="+mn-lt"/>
          <a:cs typeface="+mn-cs"/>
        </a:defRPr>
      </a:lvl3pPr>
      <a:lvl4pPr marL="602754" indent="-149126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●"/>
        <a:defRPr>
          <a:solidFill>
            <a:schemeClr val="tx1"/>
          </a:solidFill>
          <a:latin typeface="+mn-lt"/>
          <a:cs typeface="+mn-cs"/>
        </a:defRPr>
      </a:lvl4pPr>
      <a:lvl5pPr marL="758131" indent="-154484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5pPr>
      <a:lvl6pPr marL="1015306" indent="-154484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1272481" indent="-154484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1529656" indent="-154484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1786831" indent="-154484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70996" y="2490743"/>
            <a:ext cx="2329756" cy="749201"/>
          </a:xfrm>
        </p:spPr>
        <p:txBody>
          <a:bodyPr/>
          <a:lstStyle/>
          <a:p>
            <a:br>
              <a:rPr lang="en-US" altLang="nl-NL" sz="2800" dirty="0"/>
            </a:br>
            <a:br>
              <a:rPr lang="en-US" altLang="nl-NL" sz="2800" dirty="0"/>
            </a:br>
            <a:br>
              <a:rPr lang="en-US" altLang="nl-NL" sz="2800" dirty="0"/>
            </a:br>
            <a:br>
              <a:rPr lang="en-US" altLang="nl-NL" sz="2800" dirty="0"/>
            </a:br>
            <a:br>
              <a:rPr lang="en-US" altLang="nl-NL" sz="2800" dirty="0"/>
            </a:br>
            <a:br>
              <a:rPr lang="en-US" altLang="nl-NL" sz="2800" dirty="0"/>
            </a:br>
            <a:br>
              <a:rPr lang="en-US" altLang="nl-NL" sz="2800" dirty="0"/>
            </a:br>
            <a:br>
              <a:rPr lang="en-US" altLang="nl-NL" sz="2800" dirty="0"/>
            </a:br>
            <a:r>
              <a:rPr lang="en-US" altLang="nl-NL" sz="1700" b="1" dirty="0" err="1"/>
              <a:t>Startanalyse</a:t>
            </a:r>
            <a:r>
              <a:rPr lang="en-US" altLang="nl-NL" sz="1700" b="1" dirty="0"/>
              <a:t> </a:t>
            </a:r>
            <a:r>
              <a:rPr lang="en-US" altLang="nl-NL" sz="1700" b="1" dirty="0" err="1"/>
              <a:t>aardgasvrije</a:t>
            </a:r>
            <a:r>
              <a:rPr lang="en-US" altLang="nl-NL" sz="1700" b="1" dirty="0"/>
              <a:t> </a:t>
            </a:r>
            <a:r>
              <a:rPr lang="en-US" altLang="nl-NL" sz="1700" b="1" dirty="0" err="1"/>
              <a:t>buurten</a:t>
            </a:r>
            <a:r>
              <a:rPr lang="en-US" altLang="nl-NL" sz="1700" b="1" dirty="0"/>
              <a:t> </a:t>
            </a:r>
            <a:br>
              <a:rPr lang="en-US" altLang="nl-NL" sz="1700" dirty="0"/>
            </a:br>
            <a:br>
              <a:rPr lang="en-US" altLang="nl-NL" sz="1350" dirty="0"/>
            </a:br>
            <a:r>
              <a:rPr lang="en-US" altLang="nl-NL" sz="1350" dirty="0"/>
              <a:t> </a:t>
            </a:r>
            <a:br>
              <a:rPr lang="en-US" altLang="nl-NL" sz="1575" dirty="0"/>
            </a:br>
            <a:r>
              <a:rPr lang="en-US" altLang="nl-NL" sz="1125" b="1" dirty="0" err="1"/>
              <a:t>Onderdeel</a:t>
            </a:r>
            <a:r>
              <a:rPr lang="en-US" altLang="nl-NL" sz="1125" b="1" dirty="0"/>
              <a:t> van de </a:t>
            </a:r>
            <a:r>
              <a:rPr lang="en-US" altLang="nl-NL" sz="1125" b="1" dirty="0" err="1"/>
              <a:t>Leidraad</a:t>
            </a:r>
            <a:br>
              <a:rPr lang="en-US" altLang="nl-NL" sz="1125" b="1" dirty="0"/>
            </a:br>
            <a:r>
              <a:rPr lang="en-US" altLang="nl-NL" sz="1125" b="1" dirty="0" err="1"/>
              <a:t>Transitievisie</a:t>
            </a:r>
            <a:r>
              <a:rPr lang="en-US" altLang="nl-NL" sz="1125" b="1" dirty="0"/>
              <a:t> </a:t>
            </a:r>
            <a:r>
              <a:rPr lang="en-US" altLang="nl-NL" sz="1125" b="1" dirty="0" err="1"/>
              <a:t>Warmte</a:t>
            </a:r>
            <a:br>
              <a:rPr lang="en-US" altLang="nl-NL" sz="1125" dirty="0"/>
            </a:br>
            <a:endParaRPr lang="en-US" altLang="nl-NL" sz="900" strike="sngStrike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70996" y="4443958"/>
            <a:ext cx="2066762" cy="432048"/>
          </a:xfrm>
        </p:spPr>
        <p:txBody>
          <a:bodyPr/>
          <a:lstStyle/>
          <a:p>
            <a:r>
              <a:rPr lang="nl-NL" altLang="nl-NL" dirty="0"/>
              <a:t>Ronde van Nederland bijeenkomsten najaar 2019</a:t>
            </a:r>
          </a:p>
        </p:txBody>
      </p:sp>
    </p:spTree>
    <p:extLst>
      <p:ext uri="{BB962C8B-B14F-4D97-AF65-F5344CB8AC3E}">
        <p14:creationId xmlns:p14="http://schemas.microsoft.com/office/powerpoint/2010/main" val="3225363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DEFF6-73A8-4735-9E9A-1181C42BC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78" y="905889"/>
            <a:ext cx="6129338" cy="333375"/>
          </a:xfrm>
        </p:spPr>
        <p:txBody>
          <a:bodyPr/>
          <a:lstStyle/>
          <a:p>
            <a:r>
              <a:rPr lang="nl-NL" sz="1700" dirty="0"/>
              <a:t>Toedeling van groengas aan buurten</a:t>
            </a:r>
            <a:endParaRPr lang="en-US" sz="17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878654-4BBF-456C-99B4-A47DBAC4D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178" y="1314253"/>
            <a:ext cx="2721891" cy="883968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sz="1300" dirty="0"/>
              <a:t>Berekening ‘waarde groengas’ voor alle 13.404 buurten</a:t>
            </a:r>
            <a:br>
              <a:rPr lang="nl-NL" sz="1300" dirty="0"/>
            </a:br>
            <a:r>
              <a:rPr lang="nl-NL" sz="1300" dirty="0"/>
              <a:t>(= </a:t>
            </a:r>
            <a:r>
              <a:rPr lang="nl-NL" sz="1300" b="1" dirty="0"/>
              <a:t>indicator H14</a:t>
            </a:r>
            <a:r>
              <a:rPr lang="nl-NL" sz="1300" dirty="0"/>
              <a:t>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4235DD-871C-47D2-AA8A-5A12FC54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08F82-B63A-45C4-A0E4-6CD56A1E7BDE}" type="slidenum">
              <a:rPr lang="nl-NL" altLang="nl-NL" smtClean="0"/>
              <a:pPr/>
              <a:t>10</a:t>
            </a:fld>
            <a:endParaRPr lang="nl-NL" altLang="nl-NL"/>
          </a:p>
        </p:txBody>
      </p:sp>
      <p:pic>
        <p:nvPicPr>
          <p:cNvPr id="8" name="Tijdelijke aanduiding voor inhoud 6">
            <a:extLst>
              <a:ext uri="{FF2B5EF4-FFF2-40B4-BE49-F238E27FC236}">
                <a16:creationId xmlns:a16="http://schemas.microsoft.com/office/drawing/2014/main" id="{DE5A7247-8A1A-2742-B905-B1244F371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8867" y="878476"/>
            <a:ext cx="883969" cy="88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fbeelding 14">
            <a:extLst>
              <a:ext uri="{FF2B5EF4-FFF2-40B4-BE49-F238E27FC236}">
                <a16:creationId xmlns:a16="http://schemas.microsoft.com/office/drawing/2014/main" id="{18B000C6-E825-4E4E-801A-A5B4BFBB5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26" y="870844"/>
            <a:ext cx="882475" cy="88396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5DBAA1E-0D53-A44B-BAF3-9671E9E7E577}"/>
              </a:ext>
            </a:extLst>
          </p:cNvPr>
          <p:cNvSpPr/>
          <p:nvPr/>
        </p:nvSpPr>
        <p:spPr>
          <a:xfrm>
            <a:off x="4586260" y="928761"/>
            <a:ext cx="300378" cy="300378"/>
          </a:xfrm>
          <a:prstGeom prst="ellipse">
            <a:avLst/>
          </a:prstGeom>
          <a:solidFill>
            <a:srgbClr val="8D9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S4</a:t>
            </a:r>
            <a:endParaRPr sz="11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E8FBF9-B446-2A42-A113-A9D4342650B4}"/>
              </a:ext>
            </a:extLst>
          </p:cNvPr>
          <p:cNvSpPr/>
          <p:nvPr/>
        </p:nvSpPr>
        <p:spPr>
          <a:xfrm>
            <a:off x="5688867" y="939469"/>
            <a:ext cx="300378" cy="300378"/>
          </a:xfrm>
          <a:prstGeom prst="ellipse">
            <a:avLst/>
          </a:prstGeom>
          <a:solidFill>
            <a:srgbClr val="2080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S5</a:t>
            </a:r>
            <a:endParaRPr sz="1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847B05-DC26-A243-A65A-CD6B3E1B7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456" y="1851670"/>
            <a:ext cx="2820745" cy="146417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33A6E9-A9D8-3346-8274-0664E11BB2D9}"/>
              </a:ext>
            </a:extLst>
          </p:cNvPr>
          <p:cNvCxnSpPr>
            <a:cxnSpLocks/>
          </p:cNvCxnSpPr>
          <p:nvPr/>
        </p:nvCxnSpPr>
        <p:spPr>
          <a:xfrm>
            <a:off x="4293095" y="4505921"/>
            <a:ext cx="2266923" cy="0"/>
          </a:xfrm>
          <a:prstGeom prst="straightConnector1">
            <a:avLst/>
          </a:prstGeom>
          <a:ln w="101600">
            <a:gradFill flip="none" rotWithShape="1">
              <a:gsLst>
                <a:gs pos="19000">
                  <a:srgbClr val="2EB800"/>
                </a:gs>
                <a:gs pos="81000">
                  <a:srgbClr val="FF3838"/>
                </a:gs>
              </a:gsLst>
              <a:lin ang="0" scaled="1"/>
              <a:tileRect/>
            </a:gra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F15596-F068-5749-AA8A-539963A0D454}"/>
              </a:ext>
            </a:extLst>
          </p:cNvPr>
          <p:cNvCxnSpPr>
            <a:cxnSpLocks/>
          </p:cNvCxnSpPr>
          <p:nvPr/>
        </p:nvCxnSpPr>
        <p:spPr>
          <a:xfrm>
            <a:off x="4293095" y="4133726"/>
            <a:ext cx="2266923" cy="0"/>
          </a:xfrm>
          <a:prstGeom prst="straightConnector1">
            <a:avLst/>
          </a:prstGeom>
          <a:ln w="101600">
            <a:gradFill flip="none" rotWithShape="1">
              <a:gsLst>
                <a:gs pos="0">
                  <a:srgbClr val="2EB800"/>
                </a:gs>
                <a:gs pos="53000">
                  <a:srgbClr val="FF3838"/>
                </a:gs>
                <a:gs pos="100000">
                  <a:srgbClr val="FF3838"/>
                </a:gs>
                <a:gs pos="52000">
                  <a:srgbClr val="2EB900"/>
                </a:gs>
              </a:gsLst>
              <a:lin ang="0" scaled="1"/>
              <a:tileRect/>
            </a:gra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E6183B-D76C-A241-84DE-2EA0465A0DD3}"/>
              </a:ext>
            </a:extLst>
          </p:cNvPr>
          <p:cNvSpPr txBox="1"/>
          <p:nvPr/>
        </p:nvSpPr>
        <p:spPr>
          <a:xfrm>
            <a:off x="3348630" y="3929834"/>
            <a:ext cx="1257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Theorie</a:t>
            </a:r>
            <a:r>
              <a:rPr lang="en-US" sz="1400" dirty="0"/>
              <a:t>:</a:t>
            </a:r>
            <a:endParaRPr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BEED8C-C82B-564E-B82B-3DDA83266A5E}"/>
              </a:ext>
            </a:extLst>
          </p:cNvPr>
          <p:cNvSpPr txBox="1"/>
          <p:nvPr/>
        </p:nvSpPr>
        <p:spPr>
          <a:xfrm>
            <a:off x="3351503" y="4341324"/>
            <a:ext cx="1257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Praktijk</a:t>
            </a:r>
            <a:r>
              <a:rPr lang="en-US" sz="1400" dirty="0"/>
              <a:t>:</a:t>
            </a:r>
            <a:endParaRPr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54045C-CC84-7C48-8C4E-6B42A6774871}"/>
              </a:ext>
            </a:extLst>
          </p:cNvPr>
          <p:cNvSpPr txBox="1"/>
          <p:nvPr/>
        </p:nvSpPr>
        <p:spPr>
          <a:xfrm>
            <a:off x="3348630" y="3596459"/>
            <a:ext cx="1257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N.B.:</a:t>
            </a:r>
            <a:endParaRPr sz="1400" b="1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56AD53F-8EA4-6D4B-A29C-11D74E52D714}"/>
              </a:ext>
            </a:extLst>
          </p:cNvPr>
          <p:cNvCxnSpPr>
            <a:cxnSpLocks/>
          </p:cNvCxnSpPr>
          <p:nvPr/>
        </p:nvCxnSpPr>
        <p:spPr>
          <a:xfrm flipV="1">
            <a:off x="5157192" y="2931790"/>
            <a:ext cx="0" cy="561645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F753878-08BC-4541-8897-EDA115800782}"/>
              </a:ext>
            </a:extLst>
          </p:cNvPr>
          <p:cNvCxnSpPr>
            <a:cxnSpLocks/>
            <a:endCxn id="36" idx="3"/>
          </p:cNvCxnSpPr>
          <p:nvPr/>
        </p:nvCxnSpPr>
        <p:spPr>
          <a:xfrm flipH="1">
            <a:off x="3425674" y="2941399"/>
            <a:ext cx="173151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151AF4A-BEC1-D34D-8CBE-AF24727858D1}"/>
              </a:ext>
            </a:extLst>
          </p:cNvPr>
          <p:cNvSpPr txBox="1"/>
          <p:nvPr/>
        </p:nvSpPr>
        <p:spPr>
          <a:xfrm>
            <a:off x="2016068" y="2741344"/>
            <a:ext cx="1409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OW = 7,2</a:t>
            </a:r>
          </a:p>
          <a:p>
            <a:pPr algn="r"/>
            <a:r>
              <a:rPr lang="en-US" sz="1000" dirty="0"/>
              <a:t>cent / m</a:t>
            </a:r>
            <a:r>
              <a:rPr lang="en-US" sz="1000" baseline="30000" dirty="0"/>
              <a:t>3</a:t>
            </a:r>
            <a:endParaRPr sz="1000" baseline="30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384AF45-82E8-134A-918A-9F9B661818C7}"/>
              </a:ext>
            </a:extLst>
          </p:cNvPr>
          <p:cNvSpPr txBox="1"/>
          <p:nvPr/>
        </p:nvSpPr>
        <p:spPr>
          <a:xfrm>
            <a:off x="4655460" y="3493435"/>
            <a:ext cx="1367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1,5 </a:t>
            </a:r>
            <a:r>
              <a:rPr lang="en-US" sz="1000" dirty="0" err="1"/>
              <a:t>miljard</a:t>
            </a:r>
            <a:r>
              <a:rPr lang="en-US" sz="1000" dirty="0"/>
              <a:t> m</a:t>
            </a:r>
            <a:r>
              <a:rPr lang="en-US" sz="1000" baseline="30000" dirty="0"/>
              <a:t>3</a:t>
            </a:r>
            <a:endParaRPr sz="1000" baseline="30000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1F7D866-4930-B043-8A77-B98763F2AABD}"/>
              </a:ext>
            </a:extLst>
          </p:cNvPr>
          <p:cNvCxnSpPr>
            <a:cxnSpLocks/>
          </p:cNvCxnSpPr>
          <p:nvPr/>
        </p:nvCxnSpPr>
        <p:spPr>
          <a:xfrm>
            <a:off x="3755228" y="3352801"/>
            <a:ext cx="26981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2CB2C72-0E0F-9242-9BA9-94D1BFEA3D46}"/>
              </a:ext>
            </a:extLst>
          </p:cNvPr>
          <p:cNvCxnSpPr>
            <a:cxnSpLocks/>
          </p:cNvCxnSpPr>
          <p:nvPr/>
        </p:nvCxnSpPr>
        <p:spPr>
          <a:xfrm flipV="1">
            <a:off x="3645024" y="1851670"/>
            <a:ext cx="0" cy="14401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050CC60-4F10-6844-9634-3FE251177D16}"/>
              </a:ext>
            </a:extLst>
          </p:cNvPr>
          <p:cNvSpPr txBox="1"/>
          <p:nvPr/>
        </p:nvSpPr>
        <p:spPr>
          <a:xfrm>
            <a:off x="5323947" y="3354406"/>
            <a:ext cx="121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err="1"/>
              <a:t>Cumulatieve</a:t>
            </a:r>
            <a:endParaRPr lang="en-US" sz="800" dirty="0"/>
          </a:p>
          <a:p>
            <a:pPr algn="r"/>
            <a:r>
              <a:rPr lang="en-US" sz="800" dirty="0" err="1"/>
              <a:t>vraag</a:t>
            </a:r>
            <a:r>
              <a:rPr lang="en-US" sz="800" dirty="0"/>
              <a:t> </a:t>
            </a:r>
            <a:r>
              <a:rPr lang="en-US" sz="800" dirty="0" err="1"/>
              <a:t>naar</a:t>
            </a:r>
            <a:r>
              <a:rPr lang="en-US" sz="800" dirty="0"/>
              <a:t> </a:t>
            </a:r>
          </a:p>
          <a:p>
            <a:pPr algn="r"/>
            <a:r>
              <a:rPr lang="en-US" sz="800" dirty="0" err="1"/>
              <a:t>groengas</a:t>
            </a:r>
            <a:endParaRPr sz="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823421-2BBB-AC45-8ACA-4290A57DD491}"/>
              </a:ext>
            </a:extLst>
          </p:cNvPr>
          <p:cNvSpPr txBox="1"/>
          <p:nvPr/>
        </p:nvSpPr>
        <p:spPr>
          <a:xfrm rot="16200000">
            <a:off x="2841729" y="2055010"/>
            <a:ext cx="1013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err="1"/>
              <a:t>Geschatte</a:t>
            </a:r>
            <a:endParaRPr lang="en-US" sz="800" dirty="0"/>
          </a:p>
          <a:p>
            <a:pPr algn="r"/>
            <a:r>
              <a:rPr lang="en-US" sz="800" dirty="0" err="1"/>
              <a:t>waarde</a:t>
            </a:r>
            <a:r>
              <a:rPr lang="en-US" sz="800" dirty="0"/>
              <a:t> van </a:t>
            </a:r>
            <a:r>
              <a:rPr lang="en-US" sz="800" dirty="0" err="1"/>
              <a:t>groengas</a:t>
            </a:r>
            <a:endParaRPr sz="800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D5FE41F-17C0-7E4D-9E25-73D6E7736400}"/>
              </a:ext>
            </a:extLst>
          </p:cNvPr>
          <p:cNvSpPr/>
          <p:nvPr/>
        </p:nvSpPr>
        <p:spPr>
          <a:xfrm>
            <a:off x="5101452" y="2891313"/>
            <a:ext cx="100171" cy="1001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9" name="Tijdelijke aanduiding voor inhoud 3">
            <a:extLst>
              <a:ext uri="{FF2B5EF4-FFF2-40B4-BE49-F238E27FC236}">
                <a16:creationId xmlns:a16="http://schemas.microsoft.com/office/drawing/2014/main" id="{A05B7042-BFE4-3B4A-AA16-27F6BC82BF87}"/>
              </a:ext>
            </a:extLst>
          </p:cNvPr>
          <p:cNvSpPr txBox="1">
            <a:spLocks/>
          </p:cNvSpPr>
          <p:nvPr/>
        </p:nvSpPr>
        <p:spPr bwMode="auto">
          <a:xfrm>
            <a:off x="218178" y="2198221"/>
            <a:ext cx="2721891" cy="4663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49126" indent="-14912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Wingdings" pitchFamily="2" charset="2"/>
              <a:buChar char="§"/>
              <a:defRPr sz="157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3610" indent="-1535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Verdana" pitchFamily="34" charset="0"/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452735" indent="-148233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1125">
                <a:solidFill>
                  <a:schemeClr val="tx1"/>
                </a:solidFill>
                <a:latin typeface="+mn-lt"/>
                <a:cs typeface="+mn-cs"/>
              </a:defRPr>
            </a:lvl3pPr>
            <a:lvl4pPr marL="602754" indent="-149126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 sz="1013">
                <a:solidFill>
                  <a:schemeClr val="tx1"/>
                </a:solidFill>
                <a:latin typeface="+mn-lt"/>
                <a:cs typeface="+mn-cs"/>
              </a:defRPr>
            </a:lvl4pPr>
            <a:lvl5pPr marL="7581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5pPr>
            <a:lvl6pPr marL="101530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6pPr>
            <a:lvl7pPr marL="127248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7pPr>
            <a:lvl8pPr marL="152965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8pPr>
            <a:lvl9pPr marL="17868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2"/>
            </a:pPr>
            <a:r>
              <a:rPr lang="nl-NL" sz="1300" dirty="0"/>
              <a:t>Buurten gerangschikt op waarde groengas</a:t>
            </a:r>
          </a:p>
        </p:txBody>
      </p:sp>
      <p:sp>
        <p:nvSpPr>
          <p:cNvPr id="90" name="Tijdelijke aanduiding voor inhoud 3">
            <a:extLst>
              <a:ext uri="{FF2B5EF4-FFF2-40B4-BE49-F238E27FC236}">
                <a16:creationId xmlns:a16="http://schemas.microsoft.com/office/drawing/2014/main" id="{A2F77818-6B38-C94E-BF69-527B17F7B795}"/>
              </a:ext>
            </a:extLst>
          </p:cNvPr>
          <p:cNvSpPr txBox="1">
            <a:spLocks/>
          </p:cNvSpPr>
          <p:nvPr/>
        </p:nvSpPr>
        <p:spPr bwMode="auto">
          <a:xfrm>
            <a:off x="210261" y="2751923"/>
            <a:ext cx="2392452" cy="883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49126" indent="-14912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Wingdings" pitchFamily="2" charset="2"/>
              <a:buChar char="§"/>
              <a:defRPr sz="157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3610" indent="-1535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Verdana" pitchFamily="34" charset="0"/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452735" indent="-148233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1125">
                <a:solidFill>
                  <a:schemeClr val="tx1"/>
                </a:solidFill>
                <a:latin typeface="+mn-lt"/>
                <a:cs typeface="+mn-cs"/>
              </a:defRPr>
            </a:lvl3pPr>
            <a:lvl4pPr marL="602754" indent="-149126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 sz="1013">
                <a:solidFill>
                  <a:schemeClr val="tx1"/>
                </a:solidFill>
                <a:latin typeface="+mn-lt"/>
                <a:cs typeface="+mn-cs"/>
              </a:defRPr>
            </a:lvl4pPr>
            <a:lvl5pPr marL="7581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5pPr>
            <a:lvl6pPr marL="101530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6pPr>
            <a:lvl7pPr marL="127248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7pPr>
            <a:lvl8pPr marL="152965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8pPr>
            <a:lvl9pPr marL="17868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3"/>
            </a:pPr>
            <a:r>
              <a:rPr lang="nl-NL" sz="1400" dirty="0"/>
              <a:t>Berekening ‘oriëntatiewaarde’ (OW) groengas</a:t>
            </a:r>
            <a:endParaRPr lang="nl-NL" sz="1300" kern="0" dirty="0"/>
          </a:p>
        </p:txBody>
      </p:sp>
      <p:sp>
        <p:nvSpPr>
          <p:cNvPr id="91" name="Tijdelijke aanduiding voor inhoud 3">
            <a:extLst>
              <a:ext uri="{FF2B5EF4-FFF2-40B4-BE49-F238E27FC236}">
                <a16:creationId xmlns:a16="http://schemas.microsoft.com/office/drawing/2014/main" id="{1425329E-9D78-8744-8216-D518EE8AEF04}"/>
              </a:ext>
            </a:extLst>
          </p:cNvPr>
          <p:cNvSpPr txBox="1">
            <a:spLocks/>
          </p:cNvSpPr>
          <p:nvPr/>
        </p:nvSpPr>
        <p:spPr bwMode="auto">
          <a:xfrm>
            <a:off x="200467" y="3589073"/>
            <a:ext cx="2721891" cy="883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49126" indent="-14912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Wingdings" pitchFamily="2" charset="2"/>
              <a:buChar char="§"/>
              <a:defRPr sz="157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3610" indent="-1535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Verdana" pitchFamily="34" charset="0"/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452735" indent="-148233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1125">
                <a:solidFill>
                  <a:schemeClr val="tx1"/>
                </a:solidFill>
                <a:latin typeface="+mn-lt"/>
                <a:cs typeface="+mn-cs"/>
              </a:defRPr>
            </a:lvl3pPr>
            <a:lvl4pPr marL="602754" indent="-149126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 sz="1013">
                <a:solidFill>
                  <a:schemeClr val="tx1"/>
                </a:solidFill>
                <a:latin typeface="+mn-lt"/>
                <a:cs typeface="+mn-cs"/>
              </a:defRPr>
            </a:lvl4pPr>
            <a:lvl5pPr marL="7581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5pPr>
            <a:lvl6pPr marL="101530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6pPr>
            <a:lvl7pPr marL="127248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7pPr>
            <a:lvl8pPr marL="152965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8pPr>
            <a:lvl9pPr marL="17868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4"/>
            </a:pPr>
            <a:r>
              <a:rPr lang="nl-NL" sz="1400" dirty="0"/>
              <a:t>Groengas voor buurten links van OW meer kansrijk, buurten rechts van OW minder kansrijk</a:t>
            </a:r>
            <a:endParaRPr lang="nl-NL" sz="1300" kern="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9DED8DD-D3CE-F94D-9B25-E3DCA99812D5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100" b="1" dirty="0" err="1">
                <a:solidFill>
                  <a:schemeClr val="bg1"/>
                </a:solidFill>
              </a:rPr>
              <a:t>Strategieën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23" grpId="0"/>
      <p:bldP spid="24" grpId="0"/>
      <p:bldP spid="25" grpId="0"/>
      <p:bldP spid="36" grpId="0"/>
      <p:bldP spid="39" grpId="0"/>
      <p:bldP spid="54" grpId="0"/>
      <p:bldP spid="55" grpId="0"/>
      <p:bldP spid="74" grpId="0" animBg="1"/>
      <p:bldP spid="89" grpId="0" animBg="1"/>
      <p:bldP spid="90" grpId="0" animBg="1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BD6AB-EDE6-4E43-986A-A88EB1327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32" y="963219"/>
            <a:ext cx="6377036" cy="333375"/>
          </a:xfrm>
        </p:spPr>
        <p:txBody>
          <a:bodyPr/>
          <a:lstStyle/>
          <a:p>
            <a:r>
              <a:rPr lang="nl-NL" sz="2000" dirty="0"/>
              <a:t>Resultaten beschikbaar via website Startanalyse</a:t>
            </a:r>
            <a:endParaRPr lang="en-US" sz="2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AFACBC-EF55-47AA-B1FE-86FD03CB4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32" y="1707654"/>
            <a:ext cx="6129338" cy="1368152"/>
          </a:xfrm>
        </p:spPr>
        <p:txBody>
          <a:bodyPr/>
          <a:lstStyle/>
          <a:p>
            <a:r>
              <a:rPr lang="en-US" sz="16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themasites.pbl.nl/leidraad-warmte/</a:t>
            </a:r>
            <a:endParaRPr lang="en-US" sz="1600" dirty="0">
              <a:solidFill>
                <a:schemeClr val="tx2"/>
              </a:solidFill>
            </a:endParaRPr>
          </a:p>
          <a:p>
            <a:endParaRPr lang="en-US" sz="1600" dirty="0"/>
          </a:p>
          <a:p>
            <a:r>
              <a:rPr lang="en-US" sz="1600" dirty="0" err="1"/>
              <a:t>Gebruikersnaam</a:t>
            </a:r>
            <a:r>
              <a:rPr lang="en-US" sz="1600" dirty="0"/>
              <a:t> en </a:t>
            </a:r>
            <a:r>
              <a:rPr lang="en-US" sz="1600" dirty="0" err="1"/>
              <a:t>wachtwoord</a:t>
            </a:r>
            <a:r>
              <a:rPr lang="en-US" sz="1600" dirty="0"/>
              <a:t> via ECW</a:t>
            </a:r>
            <a:br>
              <a:rPr lang="en-US" sz="1600" dirty="0"/>
            </a:br>
            <a:r>
              <a:rPr lang="en-US" sz="1600" dirty="0">
                <a:solidFill>
                  <a:schemeClr val="tx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www.expertisecentrumwarmte.nl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453148-8D36-4E5C-8979-8D6CAF78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5801-6665-4C6B-B2FE-8E9CE3CB4C36}" type="slidenum">
              <a:rPr lang="nl-NL" altLang="nl-NL" smtClean="0"/>
              <a:pPr/>
              <a:t>11</a:t>
            </a:fld>
            <a:endParaRPr lang="nl-NL" alt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3FFF55-D724-9F48-B3ED-2EAC709AE62D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900" dirty="0" err="1">
                <a:solidFill>
                  <a:schemeClr val="bg1"/>
                </a:solidFill>
              </a:rPr>
              <a:t>Strategieën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100" b="1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6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61A6ED-6CE0-4D8A-822A-9850C1F8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08F82-B63A-45C4-A0E4-6CD56A1E7BDE}" type="slidenum">
              <a:rPr lang="nl-NL" altLang="nl-NL" smtClean="0"/>
              <a:pPr/>
              <a:t>12</a:t>
            </a:fld>
            <a:endParaRPr lang="nl-NL" altLang="nl-N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E669A6-0524-B740-AF83-37E3731E0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29"/>
          <a:stretch/>
        </p:blipFill>
        <p:spPr>
          <a:xfrm>
            <a:off x="62856" y="853827"/>
            <a:ext cx="417038" cy="3806149"/>
          </a:xfrm>
          <a:prstGeom prst="rect">
            <a:avLst/>
          </a:prstGeom>
        </p:spPr>
      </p:pic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01465D2E-E448-0F44-8C86-DE25A083B507}"/>
              </a:ext>
            </a:extLst>
          </p:cNvPr>
          <p:cNvCxnSpPr>
            <a:cxnSpLocks/>
          </p:cNvCxnSpPr>
          <p:nvPr/>
        </p:nvCxnSpPr>
        <p:spPr>
          <a:xfrm rot="5400000">
            <a:off x="-276176" y="1909727"/>
            <a:ext cx="1910385" cy="272810"/>
          </a:xfrm>
          <a:prstGeom prst="bentConnector3">
            <a:avLst>
              <a:gd name="adj1" fmla="val 99902"/>
            </a:avLst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9EBF3E4-FAB2-1B46-9764-0F244E354E3F}"/>
              </a:ext>
            </a:extLst>
          </p:cNvPr>
          <p:cNvSpPr txBox="1"/>
          <p:nvPr/>
        </p:nvSpPr>
        <p:spPr>
          <a:xfrm>
            <a:off x="978574" y="90627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Gemeenterapportage</a:t>
            </a:r>
            <a:endParaRPr sz="1800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1EA608D-A538-744B-BCBF-9BEB1382F899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810805" y="1090940"/>
            <a:ext cx="16776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fbeelding 6">
            <a:extLst>
              <a:ext uri="{FF2B5EF4-FFF2-40B4-BE49-F238E27FC236}">
                <a16:creationId xmlns:a16="http://schemas.microsoft.com/office/drawing/2014/main" id="{E04CDD72-84EE-2248-92C5-21D036472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4393">
            <a:off x="3753680" y="891966"/>
            <a:ext cx="2919850" cy="3798216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  <a:miter lim="800000"/>
          </a:ln>
        </p:spPr>
      </p:pic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FD9D8960-FBD1-2B4E-995F-E2CCB580A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744" y="1326308"/>
            <a:ext cx="2453883" cy="3211116"/>
          </a:xfrm>
        </p:spPr>
        <p:txBody>
          <a:bodyPr/>
          <a:lstStyle/>
          <a:p>
            <a:r>
              <a:rPr lang="nl-NL" sz="1800" dirty="0"/>
              <a:t>Toelichting bij tabellen</a:t>
            </a:r>
          </a:p>
          <a:p>
            <a:pPr lvl="1"/>
            <a:r>
              <a:rPr lang="nl-NL" dirty="0"/>
              <a:t>Vijf strategieën</a:t>
            </a:r>
          </a:p>
          <a:p>
            <a:pPr lvl="1"/>
            <a:r>
              <a:rPr lang="nl-NL" dirty="0"/>
              <a:t>Gebouwen 2018</a:t>
            </a:r>
          </a:p>
          <a:p>
            <a:pPr lvl="1"/>
            <a:r>
              <a:rPr lang="nl-NL" dirty="0"/>
              <a:t>Resultaten per buurt</a:t>
            </a:r>
          </a:p>
          <a:p>
            <a:pPr lvl="2"/>
            <a:r>
              <a:rPr lang="nl-NL" dirty="0"/>
              <a:t>Energiegebruik</a:t>
            </a:r>
          </a:p>
          <a:p>
            <a:pPr lvl="2"/>
            <a:r>
              <a:rPr lang="nl-NL" dirty="0"/>
              <a:t>CO</a:t>
            </a:r>
            <a:r>
              <a:rPr lang="nl-NL" baseline="-25000" dirty="0"/>
              <a:t>2</a:t>
            </a:r>
            <a:r>
              <a:rPr lang="nl-NL" dirty="0"/>
              <a:t>-reductie</a:t>
            </a:r>
          </a:p>
          <a:p>
            <a:pPr lvl="2"/>
            <a:r>
              <a:rPr lang="nl-NL" dirty="0"/>
              <a:t>Nationale kosten </a:t>
            </a:r>
          </a:p>
          <a:p>
            <a:endParaRPr lang="nl-NL" sz="2250" dirty="0"/>
          </a:p>
          <a:p>
            <a:pPr marL="0" lvl="0" indent="0">
              <a:buNone/>
            </a:pPr>
            <a:endParaRPr lang="nl-NL" sz="1600" dirty="0"/>
          </a:p>
          <a:p>
            <a:endParaRPr lang="nl-N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31EB5-5DFA-B048-B9E9-CDD7A4735E6F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900" dirty="0" err="1">
                <a:solidFill>
                  <a:schemeClr val="bg1"/>
                </a:solidFill>
              </a:rPr>
              <a:t>Strategieën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100" b="1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14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61A6ED-6CE0-4D8A-822A-9850C1F8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08F82-B63A-45C4-A0E4-6CD56A1E7BDE}" type="slidenum">
              <a:rPr lang="nl-NL" altLang="nl-NL" smtClean="0"/>
              <a:pPr/>
              <a:t>13</a:t>
            </a:fld>
            <a:endParaRPr lang="nl-NL" altLang="nl-N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E669A6-0524-B740-AF83-37E3731E0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29"/>
          <a:stretch/>
        </p:blipFill>
        <p:spPr>
          <a:xfrm>
            <a:off x="62856" y="853827"/>
            <a:ext cx="417038" cy="3806149"/>
          </a:xfrm>
          <a:prstGeom prst="rect">
            <a:avLst/>
          </a:prstGeom>
        </p:spPr>
      </p:pic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01465D2E-E448-0F44-8C86-DE25A083B507}"/>
              </a:ext>
            </a:extLst>
          </p:cNvPr>
          <p:cNvCxnSpPr>
            <a:cxnSpLocks/>
          </p:cNvCxnSpPr>
          <p:nvPr/>
        </p:nvCxnSpPr>
        <p:spPr>
          <a:xfrm rot="5400000">
            <a:off x="-276176" y="1909727"/>
            <a:ext cx="1910385" cy="272810"/>
          </a:xfrm>
          <a:prstGeom prst="bentConnector3">
            <a:avLst>
              <a:gd name="adj1" fmla="val 99902"/>
            </a:avLst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9EBF3E4-FAB2-1B46-9764-0F244E354E3F}"/>
              </a:ext>
            </a:extLst>
          </p:cNvPr>
          <p:cNvSpPr txBox="1"/>
          <p:nvPr/>
        </p:nvSpPr>
        <p:spPr>
          <a:xfrm>
            <a:off x="978574" y="90627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Gemeenterapportage</a:t>
            </a:r>
            <a:endParaRPr sz="1800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1EA608D-A538-744B-BCBF-9BEB1382F899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810805" y="1090940"/>
            <a:ext cx="16776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9DD19DD6-B594-9244-A654-9E90F7069BE5}"/>
              </a:ext>
            </a:extLst>
          </p:cNvPr>
          <p:cNvSpPr txBox="1">
            <a:spLocks/>
          </p:cNvSpPr>
          <p:nvPr/>
        </p:nvSpPr>
        <p:spPr bwMode="auto">
          <a:xfrm>
            <a:off x="1124744" y="1395767"/>
            <a:ext cx="6016996" cy="321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49126" indent="-14912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Wingdings" pitchFamily="2" charset="2"/>
              <a:buChar char="§"/>
              <a:defRPr sz="11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3610" indent="-1535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452735" indent="-148233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602754" indent="-149126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7581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01530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127248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152965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17868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nl-NL" sz="1800" kern="0" dirty="0"/>
              <a:t>Samenstelling gebouwen per buurt</a:t>
            </a:r>
          </a:p>
          <a:p>
            <a:r>
              <a:rPr lang="nl-NL" sz="1800" kern="0" dirty="0"/>
              <a:t>Energievraag per variant</a:t>
            </a:r>
          </a:p>
          <a:p>
            <a:r>
              <a:rPr lang="nl-NL" sz="1800" kern="0" dirty="0"/>
              <a:t>Aansluitingen per type energiedrager</a:t>
            </a:r>
          </a:p>
          <a:p>
            <a:r>
              <a:rPr lang="nl-NL" sz="1800" kern="0" dirty="0"/>
              <a:t>Nationale kosten per variant</a:t>
            </a:r>
          </a:p>
          <a:p>
            <a:r>
              <a:rPr lang="nl-NL" sz="1800" kern="0" dirty="0"/>
              <a:t>Opbouw nationale kosten (</a:t>
            </a:r>
            <a:r>
              <a:rPr lang="nl-NL" sz="1800" dirty="0"/>
              <a:t>onderverdeling naar kosten infrastructuur, gebouwmaatregelen, energie-inkoop, beheer &amp; onderhoud)</a:t>
            </a:r>
            <a:endParaRPr lang="nl-NL" sz="1800" kern="0" dirty="0"/>
          </a:p>
          <a:p>
            <a:r>
              <a:rPr lang="nl-NL" sz="1800" kern="0" dirty="0"/>
              <a:t>Gevoeligheidsanalyse</a:t>
            </a:r>
          </a:p>
          <a:p>
            <a:r>
              <a:rPr lang="nl-NL" sz="1800" kern="0" dirty="0"/>
              <a:t>Waarde groengas</a:t>
            </a:r>
          </a:p>
          <a:p>
            <a:endParaRPr lang="nl-NL" sz="1800" kern="0" dirty="0"/>
          </a:p>
          <a:p>
            <a:pPr marL="0" indent="0">
              <a:buFont typeface="Wingdings" pitchFamily="2" charset="2"/>
              <a:buNone/>
            </a:pPr>
            <a:endParaRPr lang="nl-NL" sz="1600" kern="0" dirty="0"/>
          </a:p>
          <a:p>
            <a:endParaRPr lang="nl-NL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489159-8161-8E46-A92C-93C0C7DEB4A2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900" dirty="0" err="1">
                <a:solidFill>
                  <a:schemeClr val="bg1"/>
                </a:solidFill>
              </a:rPr>
              <a:t>Strategieën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100" b="1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53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61A6ED-6CE0-4D8A-822A-9850C1F8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08F82-B63A-45C4-A0E4-6CD56A1E7BDE}" type="slidenum">
              <a:rPr lang="nl-NL" altLang="nl-NL" smtClean="0"/>
              <a:pPr/>
              <a:t>14</a:t>
            </a:fld>
            <a:endParaRPr lang="nl-NL" altLang="nl-N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E669A6-0524-B740-AF83-37E3731E0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29"/>
          <a:stretch/>
        </p:blipFill>
        <p:spPr>
          <a:xfrm>
            <a:off x="62856" y="853827"/>
            <a:ext cx="417038" cy="3806149"/>
          </a:xfrm>
          <a:prstGeom prst="rect">
            <a:avLst/>
          </a:prstGeom>
        </p:spPr>
      </p:pic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01465D2E-E448-0F44-8C86-DE25A083B507}"/>
              </a:ext>
            </a:extLst>
          </p:cNvPr>
          <p:cNvCxnSpPr>
            <a:cxnSpLocks/>
          </p:cNvCxnSpPr>
          <p:nvPr/>
        </p:nvCxnSpPr>
        <p:spPr>
          <a:xfrm rot="5400000">
            <a:off x="197204" y="1439605"/>
            <a:ext cx="962266" cy="264936"/>
          </a:xfrm>
          <a:prstGeom prst="bentConnector3">
            <a:avLst>
              <a:gd name="adj1" fmla="val 100052"/>
            </a:avLst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9EBF3E4-FAB2-1B46-9764-0F244E354E3F}"/>
              </a:ext>
            </a:extLst>
          </p:cNvPr>
          <p:cNvSpPr txBox="1"/>
          <p:nvPr/>
        </p:nvSpPr>
        <p:spPr>
          <a:xfrm>
            <a:off x="978574" y="90627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Samenvattende</a:t>
            </a:r>
            <a:r>
              <a:rPr lang="en-US" sz="1800" dirty="0"/>
              <a:t> </a:t>
            </a:r>
            <a:r>
              <a:rPr lang="en-US" sz="1800" dirty="0" err="1"/>
              <a:t>kaart</a:t>
            </a:r>
            <a:endParaRPr sz="18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0BB9240-FDE4-C843-9E15-E84B77F11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508" y="1333146"/>
            <a:ext cx="3167642" cy="235692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D1B9AE3-D5BC-424C-B8EB-B4EE3ADBCE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127"/>
          <a:stretch/>
        </p:blipFill>
        <p:spPr>
          <a:xfrm>
            <a:off x="2549398" y="2703832"/>
            <a:ext cx="361829" cy="21399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FF13DBD-0F0F-0B49-84F0-AB9034E12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776" y="1532883"/>
            <a:ext cx="3147444" cy="2341898"/>
          </a:xfrm>
          <a:prstGeom prst="rect">
            <a:avLst/>
          </a:prstGeom>
          <a:ln w="22225">
            <a:solidFill>
              <a:schemeClr val="tx1">
                <a:alpha val="99000"/>
              </a:schemeClr>
            </a:solidFill>
          </a:ln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91B2A32-DE61-5C4B-B327-DE00DD8A4E56}"/>
              </a:ext>
            </a:extLst>
          </p:cNvPr>
          <p:cNvSpPr/>
          <p:nvPr/>
        </p:nvSpPr>
        <p:spPr>
          <a:xfrm>
            <a:off x="2636912" y="2452368"/>
            <a:ext cx="576064" cy="1193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CC61749-C42A-ED40-B163-C7D8EFE96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3833" y="1742169"/>
            <a:ext cx="3160096" cy="235131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FA674730-7444-FB43-BB71-566133C5A417}"/>
              </a:ext>
            </a:extLst>
          </p:cNvPr>
          <p:cNvSpPr/>
          <p:nvPr/>
        </p:nvSpPr>
        <p:spPr>
          <a:xfrm>
            <a:off x="4281011" y="1764601"/>
            <a:ext cx="679424" cy="1815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F71A18C-8FBF-AF4B-A076-E8A21C2B9B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79" y="2026442"/>
            <a:ext cx="3147445" cy="234189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1EA608D-A538-744B-BCBF-9BEB1382F899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810805" y="1090940"/>
            <a:ext cx="16776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AFD94B-D5D4-BC4C-8BF8-1009EE68DED0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900" dirty="0" err="1">
                <a:solidFill>
                  <a:schemeClr val="bg1"/>
                </a:solidFill>
              </a:rPr>
              <a:t>Strategieën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100" b="1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61A6ED-6CE0-4D8A-822A-9850C1F8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08F82-B63A-45C4-A0E4-6CD56A1E7BDE}" type="slidenum">
              <a:rPr lang="nl-NL" altLang="nl-NL" smtClean="0"/>
              <a:pPr/>
              <a:t>15</a:t>
            </a:fld>
            <a:endParaRPr lang="nl-NL" altLang="nl-N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E669A6-0524-B740-AF83-37E3731E0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29"/>
          <a:stretch/>
        </p:blipFill>
        <p:spPr>
          <a:xfrm>
            <a:off x="62856" y="853827"/>
            <a:ext cx="417038" cy="3806149"/>
          </a:xfrm>
          <a:prstGeom prst="rect">
            <a:avLst/>
          </a:prstGeom>
        </p:spPr>
      </p:pic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01465D2E-E448-0F44-8C86-DE25A083B507}"/>
              </a:ext>
            </a:extLst>
          </p:cNvPr>
          <p:cNvCxnSpPr>
            <a:cxnSpLocks/>
          </p:cNvCxnSpPr>
          <p:nvPr/>
        </p:nvCxnSpPr>
        <p:spPr>
          <a:xfrm rot="5400000">
            <a:off x="-31997" y="1668806"/>
            <a:ext cx="1420669" cy="264936"/>
          </a:xfrm>
          <a:prstGeom prst="bentConnector3">
            <a:avLst>
              <a:gd name="adj1" fmla="val 99895"/>
            </a:avLst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9EBF3E4-FAB2-1B46-9764-0F244E354E3F}"/>
              </a:ext>
            </a:extLst>
          </p:cNvPr>
          <p:cNvSpPr txBox="1"/>
          <p:nvPr/>
        </p:nvSpPr>
        <p:spPr>
          <a:xfrm>
            <a:off x="978574" y="90627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Detailkaarten</a:t>
            </a:r>
            <a:endParaRPr sz="1800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1EA608D-A538-744B-BCBF-9BEB1382F899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810805" y="1090940"/>
            <a:ext cx="16776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7B2F801-A1EE-0E4F-ACF4-BA1527615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05" y="1275606"/>
            <a:ext cx="4664349" cy="273464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985826-32C7-4A49-ACF4-60550FCD0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587" y="1500526"/>
            <a:ext cx="4663776" cy="273615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50967D-AF61-A145-963C-F026A07E4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0499" y="1786716"/>
            <a:ext cx="4663776" cy="273430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401865-E2A4-AA45-928A-72329D5AD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5993" y="2112449"/>
            <a:ext cx="4664349" cy="273464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799756-B3E9-A845-BD5B-A3997014D93E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900" dirty="0" err="1">
                <a:solidFill>
                  <a:schemeClr val="bg1"/>
                </a:solidFill>
              </a:rPr>
              <a:t>Strategieën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100" b="1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12B6C-A378-4E2E-9929-65ADF97A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/>
              <a:t>Hoe nu verder?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D6EDD1-0AE6-4698-81D1-34176E9A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08F82-B63A-45C4-A0E4-6CD56A1E7BDE}" type="slidenum">
              <a:rPr lang="nl-NL" altLang="nl-NL" smtClean="0"/>
              <a:pPr/>
              <a:t>16</a:t>
            </a:fld>
            <a:endParaRPr lang="nl-NL" alt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DEF5972-9651-441C-8261-38A37E0F5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330" y="1296593"/>
            <a:ext cx="5872979" cy="3219373"/>
          </a:xfrm>
        </p:spPr>
        <p:txBody>
          <a:bodyPr/>
          <a:lstStyle/>
          <a:p>
            <a:r>
              <a:rPr lang="nl-NL" sz="1600" dirty="0"/>
              <a:t>Toevoegingen in volgende versie Startanalyse (2020)</a:t>
            </a:r>
          </a:p>
          <a:p>
            <a:r>
              <a:rPr lang="nl-NL" sz="1600" dirty="0"/>
              <a:t>Lokale openbare data aanleveren voor volgende versie</a:t>
            </a:r>
          </a:p>
          <a:p>
            <a:r>
              <a:rPr lang="nl-NL" sz="1600" dirty="0"/>
              <a:t>Aan de slag met de Startanalyse &amp; Handreiking voor lokale analyse:</a:t>
            </a:r>
          </a:p>
          <a:p>
            <a:pPr lvl="1"/>
            <a:r>
              <a:rPr lang="nl-NL" sz="1375" dirty="0"/>
              <a:t>Lokale situatie is mogelijk anders -&gt; corrigeer berekeningen met lokale data</a:t>
            </a:r>
          </a:p>
          <a:p>
            <a:pPr lvl="1"/>
            <a:r>
              <a:rPr lang="nl-NL" sz="1375" dirty="0"/>
              <a:t>Toekomstige ontwikkelingen zijn mogelijk anders -&gt; gebruik de gevoeligheidsanalyse</a:t>
            </a:r>
          </a:p>
          <a:p>
            <a:pPr lvl="1"/>
            <a:r>
              <a:rPr lang="nl-NL" sz="1375" dirty="0"/>
              <a:t>Beoordeel de haalbaarheid van collectieve systemen niet uitsluitend op het niveau van individuele buurten, doe onderzoek naar de vereiste omvang</a:t>
            </a:r>
            <a:endParaRPr lang="nl-NL" sz="1600" dirty="0"/>
          </a:p>
          <a:p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057E3-9353-8348-84D7-3D453A302BAA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900" dirty="0" err="1">
                <a:solidFill>
                  <a:schemeClr val="bg1"/>
                </a:solidFill>
              </a:rPr>
              <a:t>Strategieën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000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1100" b="1" dirty="0" err="1">
                <a:solidFill>
                  <a:schemeClr val="bg1"/>
                </a:solidFill>
              </a:rPr>
              <a:t>Vervolg</a:t>
            </a:r>
            <a:endParaRPr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7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AF4FB-1E68-4073-97B4-7262AB71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/>
              <a:t>Vragen?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1BE83E9-06B8-4C85-8D93-248ED4D49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94" y="1389437"/>
            <a:ext cx="6129338" cy="3211116"/>
          </a:xfrm>
        </p:spPr>
        <p:txBody>
          <a:bodyPr/>
          <a:lstStyle/>
          <a:p>
            <a:endParaRPr lang="nl-NL" sz="1600" dirty="0"/>
          </a:p>
          <a:p>
            <a:r>
              <a:rPr lang="nl-NL" sz="1600" dirty="0"/>
              <a:t>Schrijf ze op de post-its &amp;</a:t>
            </a:r>
          </a:p>
          <a:p>
            <a:r>
              <a:rPr lang="nl-NL" sz="1600" dirty="0"/>
              <a:t>Plak ze op het flipovervel in de pauze</a:t>
            </a:r>
          </a:p>
          <a:p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endParaRPr lang="nl-NL" sz="1600" dirty="0"/>
          </a:p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endParaRPr lang="nl-NL" sz="1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7EA7C4-10EE-4936-A7E2-D62E61D0A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9FEA-014E-4208-B398-D13E5D9CEB24}" type="slidenum">
              <a:rPr lang="nl-NL" altLang="nl-NL" smtClean="0"/>
              <a:pPr/>
              <a:t>17</a:t>
            </a:fld>
            <a:endParaRPr lang="nl-NL" alt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38A10E1-218C-4232-931E-A06B93D23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6846">
            <a:off x="4815710" y="2547081"/>
            <a:ext cx="1529823" cy="15298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A36EBF-BC3F-6C4A-BDCA-8D60EAF14C63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900" dirty="0" err="1">
                <a:solidFill>
                  <a:schemeClr val="bg1"/>
                </a:solidFill>
              </a:rPr>
              <a:t>Strategieën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000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1100" b="1" dirty="0" err="1">
                <a:solidFill>
                  <a:schemeClr val="bg1"/>
                </a:solidFill>
              </a:rPr>
              <a:t>Vervolg</a:t>
            </a:r>
            <a:endParaRPr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21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70996" y="1419622"/>
            <a:ext cx="2926356" cy="2304255"/>
          </a:xfrm>
        </p:spPr>
        <p:txBody>
          <a:bodyPr/>
          <a:lstStyle/>
          <a:p>
            <a:r>
              <a:rPr lang="en-US" altLang="nl-NL" sz="2800" dirty="0" err="1"/>
              <a:t>Inhoud</a:t>
            </a:r>
            <a:br>
              <a:rPr lang="en-US" altLang="nl-NL" sz="2800" dirty="0"/>
            </a:br>
            <a:r>
              <a:rPr lang="en-US" altLang="nl-NL" sz="1350" dirty="0"/>
              <a:t> </a:t>
            </a:r>
            <a:br>
              <a:rPr lang="en-US" altLang="nl-NL" sz="1350" dirty="0"/>
            </a:br>
            <a:r>
              <a:rPr lang="en-US" altLang="nl-NL" sz="1125" dirty="0"/>
              <a:t>1. </a:t>
            </a:r>
            <a:r>
              <a:rPr lang="en-US" altLang="nl-NL" sz="1125" dirty="0" err="1"/>
              <a:t>Proces</a:t>
            </a:r>
            <a:r>
              <a:rPr lang="en-US" altLang="nl-NL" sz="1125" dirty="0"/>
              <a:t> </a:t>
            </a:r>
            <a:r>
              <a:rPr lang="en-US" altLang="nl-NL" sz="1125" dirty="0" err="1"/>
              <a:t>ontwikkeling</a:t>
            </a:r>
            <a:r>
              <a:rPr lang="en-US" altLang="nl-NL" sz="1125" dirty="0"/>
              <a:t> </a:t>
            </a:r>
            <a:r>
              <a:rPr lang="en-US" altLang="nl-NL" sz="1125" dirty="0" err="1"/>
              <a:t>Startanalyse</a:t>
            </a:r>
            <a:br>
              <a:rPr lang="en-US" altLang="nl-NL" sz="1125" dirty="0"/>
            </a:br>
            <a:r>
              <a:rPr lang="en-US" altLang="nl-NL" sz="1125" dirty="0"/>
              <a:t>2. Overview </a:t>
            </a:r>
            <a:r>
              <a:rPr lang="en-US" altLang="nl-NL" sz="1125" dirty="0" err="1"/>
              <a:t>Startanalyse</a:t>
            </a:r>
            <a:r>
              <a:rPr lang="en-US" altLang="nl-NL" sz="1125" dirty="0"/>
              <a:t> </a:t>
            </a:r>
            <a:br>
              <a:rPr lang="en-US" altLang="nl-NL" sz="1125" dirty="0"/>
            </a:br>
            <a:r>
              <a:rPr lang="en-US" altLang="nl-NL" sz="1125" dirty="0"/>
              <a:t>3. </a:t>
            </a:r>
            <a:r>
              <a:rPr lang="en-US" altLang="nl-NL" sz="1125" dirty="0" err="1"/>
              <a:t>Vijf</a:t>
            </a:r>
            <a:r>
              <a:rPr lang="en-US" altLang="nl-NL" sz="1125" dirty="0"/>
              <a:t> </a:t>
            </a:r>
            <a:r>
              <a:rPr lang="en-US" altLang="nl-NL" sz="1125" dirty="0" err="1"/>
              <a:t>strategieën</a:t>
            </a:r>
            <a:br>
              <a:rPr lang="en-US" altLang="nl-NL" sz="1125" dirty="0"/>
            </a:br>
            <a:r>
              <a:rPr lang="en-US" altLang="nl-NL" sz="1125" dirty="0"/>
              <a:t>4. </a:t>
            </a:r>
            <a:r>
              <a:rPr lang="en-US" altLang="nl-NL" sz="1125" dirty="0" err="1"/>
              <a:t>Gemeenterapport</a:t>
            </a:r>
            <a:br>
              <a:rPr lang="en-US" altLang="nl-NL" sz="1125" dirty="0"/>
            </a:br>
            <a:r>
              <a:rPr lang="en-US" altLang="nl-NL" sz="1125" dirty="0"/>
              <a:t>5. </a:t>
            </a:r>
            <a:r>
              <a:rPr lang="en-US" altLang="nl-NL" sz="1125" dirty="0" err="1"/>
              <a:t>Kaarten</a:t>
            </a:r>
            <a:br>
              <a:rPr lang="en-US" altLang="nl-NL" sz="1125" dirty="0"/>
            </a:br>
            <a:r>
              <a:rPr lang="en-US" altLang="nl-NL" sz="1125" dirty="0"/>
              <a:t>    a. </a:t>
            </a:r>
            <a:r>
              <a:rPr lang="en-US" altLang="nl-NL" sz="1125" dirty="0" err="1"/>
              <a:t>Samenvattende</a:t>
            </a:r>
            <a:r>
              <a:rPr lang="en-US" altLang="nl-NL" sz="1125" dirty="0"/>
              <a:t> </a:t>
            </a:r>
            <a:r>
              <a:rPr lang="en-US" altLang="nl-NL" sz="1125" dirty="0" err="1"/>
              <a:t>kaart</a:t>
            </a:r>
            <a:br>
              <a:rPr lang="en-US" altLang="nl-NL" sz="1125" dirty="0"/>
            </a:br>
            <a:r>
              <a:rPr lang="en-US" altLang="nl-NL" sz="1125" dirty="0"/>
              <a:t>    b. </a:t>
            </a:r>
            <a:r>
              <a:rPr lang="en-US" altLang="nl-NL" sz="1125" dirty="0" err="1"/>
              <a:t>Detailkaarten</a:t>
            </a:r>
            <a:br>
              <a:rPr lang="en-US" altLang="nl-NL" sz="1125" dirty="0"/>
            </a:br>
            <a:r>
              <a:rPr lang="en-US" altLang="nl-NL" sz="1125" dirty="0"/>
              <a:t>6. Hoe nu </a:t>
            </a:r>
            <a:r>
              <a:rPr lang="en-US" altLang="nl-NL" sz="1125" dirty="0" err="1"/>
              <a:t>verder</a:t>
            </a:r>
            <a:r>
              <a:rPr lang="en-US" altLang="nl-NL" sz="1125" dirty="0"/>
              <a:t>?</a:t>
            </a:r>
            <a:br>
              <a:rPr lang="en-US" altLang="nl-NL" sz="1125" dirty="0"/>
            </a:br>
            <a:br>
              <a:rPr lang="en-US" altLang="nl-NL" sz="1125" dirty="0"/>
            </a:br>
            <a:endParaRPr lang="en-US" altLang="nl-NL" sz="900" strike="sngStrike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70996" y="4443958"/>
            <a:ext cx="2066762" cy="432048"/>
          </a:xfrm>
        </p:spPr>
        <p:txBody>
          <a:bodyPr/>
          <a:lstStyle/>
          <a:p>
            <a:r>
              <a:rPr lang="nl-NL" altLang="nl-NL" dirty="0"/>
              <a:t>Ronde van Nederland bijeenkomsten najaar 2019</a:t>
            </a:r>
          </a:p>
        </p:txBody>
      </p:sp>
    </p:spTree>
    <p:extLst>
      <p:ext uri="{BB962C8B-B14F-4D97-AF65-F5344CB8AC3E}">
        <p14:creationId xmlns:p14="http://schemas.microsoft.com/office/powerpoint/2010/main" val="2616121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65EE3E4-6288-4D43-B492-6C8D86A60B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97152" y="1081813"/>
            <a:ext cx="1968571" cy="19685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3532935-1391-4735-82AB-3D9F1A1D8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/>
              <a:t>Uitwerking Startanalyse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EEDCD8-B453-44E7-84CB-EBC4485B3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333" y="1383506"/>
            <a:ext cx="4576835" cy="3211116"/>
          </a:xfrm>
        </p:spPr>
        <p:txBody>
          <a:bodyPr/>
          <a:lstStyle/>
          <a:p>
            <a:r>
              <a:rPr lang="nl-NL" sz="1500" dirty="0"/>
              <a:t>Technisch-economische analyse aardgasvrije strategieën</a:t>
            </a:r>
          </a:p>
          <a:p>
            <a:r>
              <a:rPr lang="nl-NL" sz="1500" dirty="0"/>
              <a:t>Uitgevoerd met het rekenmodel </a:t>
            </a:r>
            <a:r>
              <a:rPr lang="nl-NL" sz="1500" i="1" dirty="0"/>
              <a:t>Vesta MAIS, </a:t>
            </a:r>
            <a:r>
              <a:rPr lang="nl-NL" sz="1500" dirty="0"/>
              <a:t>start ontwikkeling in 2010, ontwikkeld in samenwerking met CE-Delft en Object </a:t>
            </a:r>
            <a:r>
              <a:rPr lang="nl-NL" sz="1500" dirty="0" err="1"/>
              <a:t>Vision</a:t>
            </a:r>
            <a:endParaRPr lang="nl-NL" sz="1500" dirty="0"/>
          </a:p>
          <a:p>
            <a:r>
              <a:rPr lang="nl-NL" sz="1500" dirty="0"/>
              <a:t>Vier validatiesessies april-mei 2019</a:t>
            </a:r>
          </a:p>
          <a:p>
            <a:pPr lvl="2"/>
            <a:r>
              <a:rPr lang="nl-NL" sz="1500" dirty="0"/>
              <a:t>Energiebesparing</a:t>
            </a:r>
          </a:p>
          <a:p>
            <a:pPr lvl="2"/>
            <a:r>
              <a:rPr lang="nl-NL" sz="1500" dirty="0"/>
              <a:t>Conversietechnieken</a:t>
            </a:r>
          </a:p>
          <a:p>
            <a:pPr lvl="2"/>
            <a:r>
              <a:rPr lang="nl-NL" sz="1500" dirty="0"/>
              <a:t>Warmtenetten 2x </a:t>
            </a:r>
          </a:p>
          <a:p>
            <a:r>
              <a:rPr lang="nl-NL" sz="1500" dirty="0"/>
              <a:t>Betrokkenheid deelnemers Adviesraad ECW</a:t>
            </a:r>
          </a:p>
          <a:p>
            <a:r>
              <a:rPr lang="nl-NL" sz="1500" dirty="0"/>
              <a:t>Betrokkenheid gemeenten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23BC51-4E6A-4995-AA92-EED46935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08F82-B63A-45C4-A0E4-6CD56A1E7BDE}" type="slidenum">
              <a:rPr lang="nl-NL" altLang="nl-NL" smtClean="0"/>
              <a:pPr/>
              <a:t>3</a:t>
            </a:fld>
            <a:endParaRPr lang="nl-NL" alt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3F03D-94FA-034F-B9A1-798B507CE6F5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Overview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Strategieën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59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CACD542-E22D-49E4-910A-3EA7515B265F}"/>
              </a:ext>
            </a:extLst>
          </p:cNvPr>
          <p:cNvSpPr/>
          <p:nvPr/>
        </p:nvSpPr>
        <p:spPr>
          <a:xfrm>
            <a:off x="4486162" y="802432"/>
            <a:ext cx="2362572" cy="3929558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ED8A130C-6298-455E-9ECD-02B06256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/>
              <a:t>Wat biedt de Startanalyse?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AD64754F-888D-420B-8ABE-D832EEAF2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456" y="1621419"/>
            <a:ext cx="4191558" cy="311057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Vergelijking vijf manieren/strategieën voor aardgasvrij verwarmen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Presentatie op buurtniveau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Nationale, openbaar beschikbare data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Biedt inzicht in nationale kosten (huidige publicatie).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In 2020 volgt een update.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73B6AE4-3600-4C9D-974D-99F6A99A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0E0F-B50C-4215-879E-52A6A41D2441}" type="slidenum">
              <a:rPr lang="nl-NL" altLang="nl-NL" smtClean="0"/>
              <a:pPr/>
              <a:t>4</a:t>
            </a:fld>
            <a:endParaRPr lang="nl-NL" alt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547207B-17FD-42A8-9AD2-0ECB7C01521E}"/>
              </a:ext>
            </a:extLst>
          </p:cNvPr>
          <p:cNvSpPr/>
          <p:nvPr/>
        </p:nvSpPr>
        <p:spPr>
          <a:xfrm>
            <a:off x="294605" y="2084800"/>
            <a:ext cx="4392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8FC8CDF-E3C4-4D72-A3F8-9011A6ECB088}"/>
              </a:ext>
            </a:extLst>
          </p:cNvPr>
          <p:cNvSpPr/>
          <p:nvPr/>
        </p:nvSpPr>
        <p:spPr>
          <a:xfrm>
            <a:off x="4627119" y="3110518"/>
            <a:ext cx="1580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/>
              <a:t>Drie vormen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C9A521C-4C79-4409-8523-0CDCAAFF1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208" y="1011687"/>
            <a:ext cx="2044336" cy="204259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31BCE12-9939-4FA8-B798-672EBF26A2DE}"/>
              </a:ext>
            </a:extLst>
          </p:cNvPr>
          <p:cNvSpPr/>
          <p:nvPr/>
        </p:nvSpPr>
        <p:spPr>
          <a:xfrm>
            <a:off x="4594820" y="3540953"/>
            <a:ext cx="2362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600" dirty="0"/>
              <a:t>Gemeenterapport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/>
              <a:t>Kaart-viewers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/>
              <a:t>Datapakket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D21BF-72F5-BE42-BE9D-0B9E74E46214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Overview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Strategieën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43D7D7-44A3-9A4C-9854-E9637DE45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196" y="3364878"/>
            <a:ext cx="632372" cy="6268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3725DA-58BF-4717-A671-755805BC6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80" y="963219"/>
            <a:ext cx="6398480" cy="333375"/>
          </a:xfrm>
        </p:spPr>
        <p:txBody>
          <a:bodyPr/>
          <a:lstStyle/>
          <a:p>
            <a:r>
              <a:rPr lang="nl-NL" sz="1800" dirty="0"/>
              <a:t>De Startanalyse: waar wel en waar niet voor bedoeld?</a:t>
            </a:r>
            <a:endParaRPr lang="en-US" sz="1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469599-1C2E-4FB3-A189-BB8164804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2276" y="1550973"/>
            <a:ext cx="4070074" cy="828587"/>
          </a:xfrm>
        </p:spPr>
        <p:txBody>
          <a:bodyPr/>
          <a:lstStyle/>
          <a:p>
            <a:pPr marL="150019" lvl="1" indent="0">
              <a:buNone/>
            </a:pPr>
            <a:r>
              <a:rPr lang="en-US" sz="1500" dirty="0"/>
              <a:t>De </a:t>
            </a:r>
            <a:r>
              <a:rPr lang="en-US" sz="1500" dirty="0" err="1"/>
              <a:t>Startanalyse</a:t>
            </a:r>
            <a:r>
              <a:rPr lang="en-US" sz="1500" dirty="0"/>
              <a:t> </a:t>
            </a:r>
            <a:r>
              <a:rPr lang="en-US" sz="1500" dirty="0" err="1"/>
              <a:t>vormt</a:t>
            </a:r>
            <a:r>
              <a:rPr lang="en-US" sz="1500" dirty="0"/>
              <a:t> </a:t>
            </a:r>
            <a:r>
              <a:rPr lang="en-US" sz="1500" dirty="0" err="1"/>
              <a:t>een</a:t>
            </a:r>
            <a:r>
              <a:rPr lang="en-US" sz="1500" dirty="0"/>
              <a:t> </a:t>
            </a:r>
            <a:r>
              <a:rPr lang="en-US" sz="1500" b="1" dirty="0" err="1"/>
              <a:t>startpunt</a:t>
            </a:r>
            <a:r>
              <a:rPr lang="en-US" sz="1500" dirty="0"/>
              <a:t> en </a:t>
            </a:r>
            <a:r>
              <a:rPr lang="en-US" sz="1500" b="1" dirty="0"/>
              <a:t>uniform </a:t>
            </a:r>
            <a:r>
              <a:rPr lang="en-US" sz="1500" b="1" dirty="0" err="1"/>
              <a:t>kader</a:t>
            </a:r>
            <a:r>
              <a:rPr lang="en-US" sz="1500" dirty="0"/>
              <a:t> voor </a:t>
            </a:r>
            <a:r>
              <a:rPr lang="en-US" sz="1500" b="1" dirty="0" err="1"/>
              <a:t>gezamenlijke</a:t>
            </a:r>
            <a:r>
              <a:rPr lang="en-US" sz="1500" b="1" dirty="0"/>
              <a:t> verkenning</a:t>
            </a:r>
            <a:r>
              <a:rPr lang="en-US" sz="1500" dirty="0"/>
              <a:t> van de </a:t>
            </a:r>
            <a:r>
              <a:rPr lang="en-US" sz="1500" dirty="0" err="1"/>
              <a:t>warmtetransitie</a:t>
            </a:r>
            <a:r>
              <a:rPr lang="en-US" sz="1500" dirty="0"/>
              <a:t>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D356E2-3FB5-4E81-9F51-20D320E39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08F82-B63A-45C4-A0E4-6CD56A1E7BDE}" type="slidenum">
              <a:rPr lang="nl-NL" altLang="nl-NL" smtClean="0"/>
              <a:pPr/>
              <a:t>5</a:t>
            </a:fld>
            <a:endParaRPr lang="nl-NL" altLang="nl-NL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77BEA112-6E7B-ED45-83AD-C470F2AB92B1}"/>
              </a:ext>
            </a:extLst>
          </p:cNvPr>
          <p:cNvSpPr txBox="1">
            <a:spLocks/>
          </p:cNvSpPr>
          <p:nvPr/>
        </p:nvSpPr>
        <p:spPr bwMode="auto">
          <a:xfrm>
            <a:off x="1057894" y="3177716"/>
            <a:ext cx="4104456" cy="11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49126" indent="-14912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Wingdings" pitchFamily="2" charset="2"/>
              <a:buChar char="§"/>
              <a:defRPr sz="157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3610" indent="-1535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Verdana" pitchFamily="34" charset="0"/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452735" indent="-148233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1125">
                <a:solidFill>
                  <a:schemeClr val="tx1"/>
                </a:solidFill>
                <a:latin typeface="+mn-lt"/>
                <a:cs typeface="+mn-cs"/>
              </a:defRPr>
            </a:lvl3pPr>
            <a:lvl4pPr marL="602754" indent="-149126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 sz="1013">
                <a:solidFill>
                  <a:schemeClr val="tx1"/>
                </a:solidFill>
                <a:latin typeface="+mn-lt"/>
                <a:cs typeface="+mn-cs"/>
              </a:defRPr>
            </a:lvl4pPr>
            <a:lvl5pPr marL="7581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5pPr>
            <a:lvl6pPr marL="101530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6pPr>
            <a:lvl7pPr marL="127248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7pPr>
            <a:lvl8pPr marL="152965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8pPr>
            <a:lvl9pPr marL="17868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50019" lvl="1" indent="0">
              <a:buFont typeface="Verdana" pitchFamily="34" charset="0"/>
              <a:buNone/>
            </a:pPr>
            <a:r>
              <a:rPr lang="en-US" sz="1500" kern="0" dirty="0"/>
              <a:t>De </a:t>
            </a:r>
            <a:r>
              <a:rPr lang="en-US" sz="1500" kern="0" dirty="0" err="1"/>
              <a:t>Startanalyse</a:t>
            </a:r>
            <a:r>
              <a:rPr lang="en-US" sz="1500" kern="0" dirty="0"/>
              <a:t> </a:t>
            </a:r>
            <a:r>
              <a:rPr lang="en-US" sz="1500" kern="0" dirty="0" err="1"/>
              <a:t>geeft</a:t>
            </a:r>
            <a:r>
              <a:rPr lang="en-US" sz="1500" kern="0" dirty="0"/>
              <a:t> </a:t>
            </a:r>
            <a:r>
              <a:rPr lang="en-US" sz="1500" b="1" kern="0" dirty="0" err="1"/>
              <a:t>geen</a:t>
            </a:r>
            <a:r>
              <a:rPr lang="en-US" sz="1500" b="1" kern="0" dirty="0"/>
              <a:t> </a:t>
            </a:r>
            <a:r>
              <a:rPr lang="en-US" sz="1500" b="1" kern="0" dirty="0" err="1"/>
              <a:t>advies</a:t>
            </a:r>
            <a:r>
              <a:rPr lang="en-US" sz="1500" b="1" kern="0" dirty="0"/>
              <a:t> </a:t>
            </a:r>
            <a:r>
              <a:rPr lang="en-US" sz="1500" kern="0" dirty="0"/>
              <a:t>over de ‘</a:t>
            </a:r>
            <a:r>
              <a:rPr lang="en-US" sz="1500" kern="0" dirty="0" err="1"/>
              <a:t>beste</a:t>
            </a:r>
            <a:r>
              <a:rPr lang="en-US" sz="1500" kern="0" dirty="0"/>
              <a:t>’ of </a:t>
            </a:r>
            <a:r>
              <a:rPr lang="en-US" sz="1500" kern="0" dirty="0" err="1"/>
              <a:t>uiteindelijk</a:t>
            </a:r>
            <a:r>
              <a:rPr lang="en-US" sz="1500" kern="0" dirty="0"/>
              <a:t> toe </a:t>
            </a:r>
            <a:r>
              <a:rPr lang="en-US" sz="1500" kern="0" dirty="0" err="1"/>
              <a:t>te</a:t>
            </a:r>
            <a:r>
              <a:rPr lang="en-US" sz="1500" kern="0" dirty="0"/>
              <a:t> </a:t>
            </a:r>
            <a:r>
              <a:rPr lang="en-US" sz="1500" kern="0" dirty="0" err="1"/>
              <a:t>passen</a:t>
            </a:r>
            <a:r>
              <a:rPr lang="en-US" sz="1500" kern="0" dirty="0"/>
              <a:t> </a:t>
            </a:r>
            <a:r>
              <a:rPr lang="en-US" sz="1500" kern="0" dirty="0" err="1"/>
              <a:t>oplossing</a:t>
            </a:r>
            <a:r>
              <a:rPr lang="en-US" sz="1500" kern="0" dirty="0"/>
              <a:t> </a:t>
            </a:r>
            <a:r>
              <a:rPr lang="en-US" sz="1500" kern="0" dirty="0" err="1"/>
              <a:t>binnen</a:t>
            </a:r>
            <a:r>
              <a:rPr lang="en-US" sz="1500" kern="0" dirty="0"/>
              <a:t> </a:t>
            </a:r>
            <a:r>
              <a:rPr lang="en-US" sz="1500" kern="0" dirty="0" err="1"/>
              <a:t>een</a:t>
            </a:r>
            <a:r>
              <a:rPr lang="en-US" sz="1500" kern="0" dirty="0"/>
              <a:t> </a:t>
            </a:r>
            <a:r>
              <a:rPr lang="en-US" sz="1500" kern="0" dirty="0" err="1"/>
              <a:t>buurt</a:t>
            </a:r>
            <a:r>
              <a:rPr lang="en-US" sz="1500" kern="0" dirty="0"/>
              <a:t> of </a:t>
            </a:r>
            <a:r>
              <a:rPr lang="en-US" sz="1500" kern="0" dirty="0" err="1"/>
              <a:t>wijk</a:t>
            </a:r>
            <a:r>
              <a:rPr lang="en-US" sz="1500" kern="0" dirty="0"/>
              <a:t>. De </a:t>
            </a:r>
            <a:r>
              <a:rPr lang="en-US" sz="1500" kern="0" dirty="0" err="1"/>
              <a:t>Startanalyse</a:t>
            </a:r>
            <a:r>
              <a:rPr lang="en-US" sz="1500" kern="0" dirty="0"/>
              <a:t> </a:t>
            </a:r>
            <a:r>
              <a:rPr lang="en-US" sz="1500" kern="0" dirty="0" err="1"/>
              <a:t>toont</a:t>
            </a:r>
            <a:r>
              <a:rPr lang="en-US" sz="1500" kern="0" dirty="0"/>
              <a:t> </a:t>
            </a:r>
            <a:r>
              <a:rPr lang="en-US" sz="1500" b="1" kern="0" dirty="0" err="1"/>
              <a:t>geen</a:t>
            </a:r>
            <a:r>
              <a:rPr lang="en-US" sz="1500" b="1" kern="0" dirty="0"/>
              <a:t> </a:t>
            </a:r>
            <a:r>
              <a:rPr lang="en-US" sz="1500" b="1" kern="0" dirty="0" err="1"/>
              <a:t>eindbeeld</a:t>
            </a:r>
            <a:r>
              <a:rPr lang="en-US" sz="1500" kern="0" dirty="0"/>
              <a:t>.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3C3B04AC-012A-8B4D-9796-925941ABF8F0}"/>
              </a:ext>
            </a:extLst>
          </p:cNvPr>
          <p:cNvSpPr txBox="1">
            <a:spLocks/>
          </p:cNvSpPr>
          <p:nvPr/>
        </p:nvSpPr>
        <p:spPr bwMode="auto">
          <a:xfrm>
            <a:off x="247351" y="3177716"/>
            <a:ext cx="891692" cy="2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49126" indent="-14912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Wingdings" pitchFamily="2" charset="2"/>
              <a:buChar char="§"/>
              <a:defRPr sz="157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3610" indent="-1535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Verdana" pitchFamily="34" charset="0"/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452735" indent="-148233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1125">
                <a:solidFill>
                  <a:schemeClr val="tx1"/>
                </a:solidFill>
                <a:latin typeface="+mn-lt"/>
                <a:cs typeface="+mn-cs"/>
              </a:defRPr>
            </a:lvl3pPr>
            <a:lvl4pPr marL="602754" indent="-149126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 sz="1013">
                <a:solidFill>
                  <a:schemeClr val="tx1"/>
                </a:solidFill>
                <a:latin typeface="+mn-lt"/>
                <a:cs typeface="+mn-cs"/>
              </a:defRPr>
            </a:lvl4pPr>
            <a:lvl5pPr marL="7581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5pPr>
            <a:lvl6pPr marL="101530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6pPr>
            <a:lvl7pPr marL="127248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7pPr>
            <a:lvl8pPr marL="152965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8pPr>
            <a:lvl9pPr marL="17868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b="1" kern="0" dirty="0">
                <a:solidFill>
                  <a:srgbClr val="FF3838"/>
                </a:solidFill>
              </a:rPr>
              <a:t>NIET: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F212DE50-5381-354F-BB55-7AE6FEDCCE83}"/>
              </a:ext>
            </a:extLst>
          </p:cNvPr>
          <p:cNvSpPr txBox="1">
            <a:spLocks/>
          </p:cNvSpPr>
          <p:nvPr/>
        </p:nvSpPr>
        <p:spPr bwMode="auto">
          <a:xfrm>
            <a:off x="266011" y="1550060"/>
            <a:ext cx="891692" cy="2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49126" indent="-14912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Wingdings" pitchFamily="2" charset="2"/>
              <a:buChar char="§"/>
              <a:defRPr sz="157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3610" indent="-1535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Verdana" pitchFamily="34" charset="0"/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452735" indent="-148233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 sz="1125">
                <a:solidFill>
                  <a:schemeClr val="tx1"/>
                </a:solidFill>
                <a:latin typeface="+mn-lt"/>
                <a:cs typeface="+mn-cs"/>
              </a:defRPr>
            </a:lvl3pPr>
            <a:lvl4pPr marL="602754" indent="-149126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 sz="1013">
                <a:solidFill>
                  <a:schemeClr val="tx1"/>
                </a:solidFill>
                <a:latin typeface="+mn-lt"/>
                <a:cs typeface="+mn-cs"/>
              </a:defRPr>
            </a:lvl4pPr>
            <a:lvl5pPr marL="7581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5pPr>
            <a:lvl6pPr marL="101530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6pPr>
            <a:lvl7pPr marL="127248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7pPr>
            <a:lvl8pPr marL="152965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8pPr>
            <a:lvl9pPr marL="17868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013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b="1" kern="0" dirty="0">
                <a:solidFill>
                  <a:srgbClr val="20803E"/>
                </a:solidFill>
              </a:rPr>
              <a:t>WEL: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F7BE25-EBA4-3047-844A-44F6EFB76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368" y="3789054"/>
            <a:ext cx="485299" cy="46827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A27799-4A76-DC4A-BB16-3F0553A7FAA0}"/>
              </a:ext>
            </a:extLst>
          </p:cNvPr>
          <p:cNvCxnSpPr>
            <a:cxnSpLocks/>
          </p:cNvCxnSpPr>
          <p:nvPr/>
        </p:nvCxnSpPr>
        <p:spPr>
          <a:xfrm>
            <a:off x="5510060" y="3413518"/>
            <a:ext cx="993545" cy="87083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F5B07B0-378A-164C-887B-8AA67C6DBAE6}"/>
              </a:ext>
            </a:extLst>
          </p:cNvPr>
          <p:cNvCxnSpPr>
            <a:cxnSpLocks/>
          </p:cNvCxnSpPr>
          <p:nvPr/>
        </p:nvCxnSpPr>
        <p:spPr>
          <a:xfrm flipH="1">
            <a:off x="5551226" y="3353779"/>
            <a:ext cx="888342" cy="9305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7F0A0CFE-7855-9B49-B4F0-5D0439E9A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495" y="1604487"/>
            <a:ext cx="901608" cy="8708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9934853-252F-2145-B466-1061D6618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647"/>
          <a:stretch/>
        </p:blipFill>
        <p:spPr>
          <a:xfrm>
            <a:off x="5699914" y="2331177"/>
            <a:ext cx="883384" cy="651395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831F61-11D1-7342-B401-4010574E1BB1}"/>
              </a:ext>
            </a:extLst>
          </p:cNvPr>
          <p:cNvCxnSpPr>
            <a:cxnSpLocks/>
          </p:cNvCxnSpPr>
          <p:nvPr/>
        </p:nvCxnSpPr>
        <p:spPr>
          <a:xfrm>
            <a:off x="5519894" y="2331177"/>
            <a:ext cx="360040" cy="325698"/>
          </a:xfrm>
          <a:prstGeom prst="line">
            <a:avLst/>
          </a:prstGeom>
          <a:ln w="31750">
            <a:solidFill>
              <a:srgbClr val="2080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DE45378-2407-9748-87C9-96A52F87AFBC}"/>
              </a:ext>
            </a:extLst>
          </p:cNvPr>
          <p:cNvCxnSpPr>
            <a:cxnSpLocks/>
          </p:cNvCxnSpPr>
          <p:nvPr/>
        </p:nvCxnSpPr>
        <p:spPr>
          <a:xfrm flipV="1">
            <a:off x="5874773" y="1684861"/>
            <a:ext cx="552377" cy="972017"/>
          </a:xfrm>
          <a:prstGeom prst="line">
            <a:avLst/>
          </a:prstGeom>
          <a:ln w="31750">
            <a:solidFill>
              <a:srgbClr val="2080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507D45C-D682-0844-8081-A57297D8B9FD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Overview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Strategieën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7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0D3225-78AD-4FD6-BC32-EB32F50C0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893" y="1206008"/>
            <a:ext cx="6305028" cy="333375"/>
          </a:xfrm>
        </p:spPr>
        <p:txBody>
          <a:bodyPr/>
          <a:lstStyle/>
          <a:p>
            <a:r>
              <a:rPr lang="nl-NL" sz="2000" dirty="0"/>
              <a:t>Vijf aardgasvrije strategieën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4219A8C-1A6A-4C0A-8590-A5F4B0C6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5801-6665-4C6B-B2FE-8E9CE3CB4C36}" type="slidenum">
              <a:rPr lang="nl-NL" altLang="nl-NL" smtClean="0"/>
              <a:pPr/>
              <a:t>6</a:t>
            </a:fld>
            <a:endParaRPr lang="nl-NL" alt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DDFFCAA-7EF2-48F5-A07D-8C6E54B08AFD}"/>
              </a:ext>
            </a:extLst>
          </p:cNvPr>
          <p:cNvSpPr txBox="1"/>
          <p:nvPr/>
        </p:nvSpPr>
        <p:spPr>
          <a:xfrm>
            <a:off x="5260952" y="3183105"/>
            <a:ext cx="13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hernieuwbaar gas</a:t>
            </a:r>
          </a:p>
          <a:p>
            <a:pPr algn="ctr"/>
            <a:r>
              <a:rPr lang="nl-NL" sz="1200" dirty="0"/>
              <a:t>+ HR-ketel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4A0C02-8F63-448E-B180-5AE0008B998B}"/>
              </a:ext>
            </a:extLst>
          </p:cNvPr>
          <p:cNvSpPr txBox="1"/>
          <p:nvPr/>
        </p:nvSpPr>
        <p:spPr>
          <a:xfrm>
            <a:off x="3869824" y="3192235"/>
            <a:ext cx="1397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hernieuwbaar gas</a:t>
            </a:r>
          </a:p>
          <a:p>
            <a:pPr algn="ctr"/>
            <a:r>
              <a:rPr lang="nl-NL" sz="1200" dirty="0"/>
              <a:t>+ hybride warmtepomp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DC606AF-1E1A-49D1-B07A-0B52206555F8}"/>
              </a:ext>
            </a:extLst>
          </p:cNvPr>
          <p:cNvSpPr txBox="1"/>
          <p:nvPr/>
        </p:nvSpPr>
        <p:spPr>
          <a:xfrm>
            <a:off x="-103233" y="3183106"/>
            <a:ext cx="180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elektrische warmtepomp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B1BFFE1-54CD-4088-AD7C-BA2E05B8EBA3}"/>
              </a:ext>
            </a:extLst>
          </p:cNvPr>
          <p:cNvSpPr txBox="1"/>
          <p:nvPr/>
        </p:nvSpPr>
        <p:spPr>
          <a:xfrm>
            <a:off x="1443218" y="3207531"/>
            <a:ext cx="125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warmtenet</a:t>
            </a:r>
          </a:p>
          <a:p>
            <a:pPr algn="ctr"/>
            <a:r>
              <a:rPr lang="nl-NL" sz="1200" dirty="0"/>
              <a:t>met MT-bron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323C2F5-D427-4E1E-B3E9-AC408F32F42F}"/>
              </a:ext>
            </a:extLst>
          </p:cNvPr>
          <p:cNvSpPr txBox="1"/>
          <p:nvPr/>
        </p:nvSpPr>
        <p:spPr>
          <a:xfrm>
            <a:off x="2707121" y="3194402"/>
            <a:ext cx="1171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warmtenet</a:t>
            </a:r>
          </a:p>
          <a:p>
            <a:pPr algn="ctr"/>
            <a:r>
              <a:rPr lang="nl-NL" sz="1200" dirty="0"/>
              <a:t>met LT-bron</a:t>
            </a:r>
          </a:p>
        </p:txBody>
      </p:sp>
      <p:pic>
        <p:nvPicPr>
          <p:cNvPr id="18" name="Tijdelijke aanduiding voor inhoud 6">
            <a:extLst>
              <a:ext uri="{FF2B5EF4-FFF2-40B4-BE49-F238E27FC236}">
                <a16:creationId xmlns:a16="http://schemas.microsoft.com/office/drawing/2014/main" id="{979AD647-1472-984E-AC21-93DDF46FA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9500" y="1969220"/>
            <a:ext cx="1313894" cy="131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Afbeelding 8">
            <a:extLst>
              <a:ext uri="{FF2B5EF4-FFF2-40B4-BE49-F238E27FC236}">
                <a16:creationId xmlns:a16="http://schemas.microsoft.com/office/drawing/2014/main" id="{3376BBA7-2860-DC44-B0AF-91D2C65D0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51" y="2123997"/>
            <a:ext cx="1070405" cy="1070405"/>
          </a:xfrm>
          <a:prstGeom prst="rect">
            <a:avLst/>
          </a:prstGeom>
        </p:spPr>
      </p:pic>
      <p:pic>
        <p:nvPicPr>
          <p:cNvPr id="20" name="Afbeelding 10">
            <a:extLst>
              <a:ext uri="{FF2B5EF4-FFF2-40B4-BE49-F238E27FC236}">
                <a16:creationId xmlns:a16="http://schemas.microsoft.com/office/drawing/2014/main" id="{F1D92F15-D9CC-DF42-A5CB-7D59A8AE6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55" y="2063627"/>
            <a:ext cx="1115148" cy="1115148"/>
          </a:xfrm>
          <a:prstGeom prst="rect">
            <a:avLst/>
          </a:prstGeom>
        </p:spPr>
      </p:pic>
      <p:pic>
        <p:nvPicPr>
          <p:cNvPr id="21" name="Afbeelding 12">
            <a:extLst>
              <a:ext uri="{FF2B5EF4-FFF2-40B4-BE49-F238E27FC236}">
                <a16:creationId xmlns:a16="http://schemas.microsoft.com/office/drawing/2014/main" id="{D5342E6D-289C-9044-8DF8-6F09615BE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55" y="2026308"/>
            <a:ext cx="1141820" cy="1141820"/>
          </a:xfrm>
          <a:prstGeom prst="rect">
            <a:avLst/>
          </a:prstGeom>
        </p:spPr>
      </p:pic>
      <p:pic>
        <p:nvPicPr>
          <p:cNvPr id="22" name="Afbeelding 14">
            <a:extLst>
              <a:ext uri="{FF2B5EF4-FFF2-40B4-BE49-F238E27FC236}">
                <a16:creationId xmlns:a16="http://schemas.microsoft.com/office/drawing/2014/main" id="{9B814B07-ADC5-444A-91CB-75ED85CE5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72" y="2002254"/>
            <a:ext cx="1311673" cy="1313892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0B17B33B-BF3D-7F44-882D-5D1B5DD6277C}"/>
              </a:ext>
            </a:extLst>
          </p:cNvPr>
          <p:cNvSpPr/>
          <p:nvPr/>
        </p:nvSpPr>
        <p:spPr>
          <a:xfrm>
            <a:off x="366759" y="2005914"/>
            <a:ext cx="357319" cy="357319"/>
          </a:xfrm>
          <a:prstGeom prst="ellipse">
            <a:avLst/>
          </a:prstGeom>
          <a:solidFill>
            <a:srgbClr val="9D00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S1</a:t>
            </a:r>
            <a:endParaRPr sz="11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307903-6E30-F147-B9EC-5E8A5F8ADD08}"/>
              </a:ext>
            </a:extLst>
          </p:cNvPr>
          <p:cNvSpPr/>
          <p:nvPr/>
        </p:nvSpPr>
        <p:spPr>
          <a:xfrm>
            <a:off x="1582712" y="1996407"/>
            <a:ext cx="357319" cy="357319"/>
          </a:xfrm>
          <a:prstGeom prst="ellipse">
            <a:avLst/>
          </a:prstGeom>
          <a:solidFill>
            <a:srgbClr val="C4201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S2</a:t>
            </a:r>
            <a:endParaRPr sz="11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2185E00-D525-AE45-8968-29D6F605205A}"/>
              </a:ext>
            </a:extLst>
          </p:cNvPr>
          <p:cNvSpPr/>
          <p:nvPr/>
        </p:nvSpPr>
        <p:spPr>
          <a:xfrm>
            <a:off x="2796195" y="2014932"/>
            <a:ext cx="357319" cy="357319"/>
          </a:xfrm>
          <a:prstGeom prst="ellipse">
            <a:avLst/>
          </a:prstGeom>
          <a:solidFill>
            <a:srgbClr val="009D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C01D993-47CD-8F47-83C3-E34C26B991A6}"/>
              </a:ext>
            </a:extLst>
          </p:cNvPr>
          <p:cNvSpPr/>
          <p:nvPr/>
        </p:nvSpPr>
        <p:spPr>
          <a:xfrm>
            <a:off x="4070512" y="2016937"/>
            <a:ext cx="357319" cy="357319"/>
          </a:xfrm>
          <a:prstGeom prst="ellipse">
            <a:avLst/>
          </a:prstGeom>
          <a:solidFill>
            <a:srgbClr val="8D9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S4</a:t>
            </a:r>
            <a:endParaRPr sz="11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0B658C-AD9B-A04D-A731-A4F7E956C351}"/>
              </a:ext>
            </a:extLst>
          </p:cNvPr>
          <p:cNvSpPr/>
          <p:nvPr/>
        </p:nvSpPr>
        <p:spPr>
          <a:xfrm>
            <a:off x="5340640" y="2016862"/>
            <a:ext cx="357319" cy="357319"/>
          </a:xfrm>
          <a:prstGeom prst="ellipse">
            <a:avLst/>
          </a:prstGeom>
          <a:solidFill>
            <a:srgbClr val="2080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S5</a:t>
            </a:r>
            <a:endParaRPr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E4DDC9-4671-E14D-8E10-8245FB2F8704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100" b="1" dirty="0" err="1">
                <a:solidFill>
                  <a:schemeClr val="bg1"/>
                </a:solidFill>
              </a:rPr>
              <a:t>Strategieën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93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205">
            <a:extLst>
              <a:ext uri="{FF2B5EF4-FFF2-40B4-BE49-F238E27FC236}">
                <a16:creationId xmlns:a16="http://schemas.microsoft.com/office/drawing/2014/main" id="{DB21F08F-0C0D-6648-B1C5-0D784CAB2ACE}"/>
              </a:ext>
            </a:extLst>
          </p:cNvPr>
          <p:cNvSpPr/>
          <p:nvPr/>
        </p:nvSpPr>
        <p:spPr>
          <a:xfrm>
            <a:off x="70559" y="3695329"/>
            <a:ext cx="996639" cy="7388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049C753-9A60-A948-8F26-8C2971613481}"/>
              </a:ext>
            </a:extLst>
          </p:cNvPr>
          <p:cNvSpPr/>
          <p:nvPr/>
        </p:nvSpPr>
        <p:spPr>
          <a:xfrm>
            <a:off x="70559" y="3143707"/>
            <a:ext cx="996639" cy="4988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6086AC8E-D2FF-D443-ABB7-4069485D4AFC}"/>
              </a:ext>
            </a:extLst>
          </p:cNvPr>
          <p:cNvSpPr/>
          <p:nvPr/>
        </p:nvSpPr>
        <p:spPr>
          <a:xfrm>
            <a:off x="72790" y="2796604"/>
            <a:ext cx="996639" cy="2969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3A201691-D25E-B241-B229-D47EFF09D7FD}"/>
              </a:ext>
            </a:extLst>
          </p:cNvPr>
          <p:cNvSpPr/>
          <p:nvPr/>
        </p:nvSpPr>
        <p:spPr>
          <a:xfrm>
            <a:off x="72790" y="2253730"/>
            <a:ext cx="996639" cy="4988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147E9399-E831-BB4D-B0E5-674E80918DF0}"/>
              </a:ext>
            </a:extLst>
          </p:cNvPr>
          <p:cNvSpPr/>
          <p:nvPr/>
        </p:nvSpPr>
        <p:spPr>
          <a:xfrm>
            <a:off x="70559" y="1859950"/>
            <a:ext cx="99663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100" dirty="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7D3B8366-8F0D-F24A-913C-F3215813FDE1}"/>
              </a:ext>
            </a:extLst>
          </p:cNvPr>
          <p:cNvSpPr/>
          <p:nvPr/>
        </p:nvSpPr>
        <p:spPr>
          <a:xfrm>
            <a:off x="3440873" y="3705148"/>
            <a:ext cx="1062138" cy="7388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CBAB6BD0-CFF8-544F-8164-38AC235ED2F1}"/>
              </a:ext>
            </a:extLst>
          </p:cNvPr>
          <p:cNvSpPr/>
          <p:nvPr/>
        </p:nvSpPr>
        <p:spPr>
          <a:xfrm>
            <a:off x="2336541" y="3705148"/>
            <a:ext cx="1049684" cy="7388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AFC7D52-A819-ED46-A649-CB611CE528CA}"/>
              </a:ext>
            </a:extLst>
          </p:cNvPr>
          <p:cNvSpPr/>
          <p:nvPr/>
        </p:nvSpPr>
        <p:spPr>
          <a:xfrm>
            <a:off x="1113839" y="3701237"/>
            <a:ext cx="1170565" cy="7388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9E84C6B2-D600-4047-8D70-CACF01E0C261}"/>
              </a:ext>
            </a:extLst>
          </p:cNvPr>
          <p:cNvSpPr/>
          <p:nvPr/>
        </p:nvSpPr>
        <p:spPr>
          <a:xfrm>
            <a:off x="4544886" y="3718102"/>
            <a:ext cx="984465" cy="7388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4C06D217-5D19-9943-ABD2-B370A5841FCD}"/>
              </a:ext>
            </a:extLst>
          </p:cNvPr>
          <p:cNvSpPr/>
          <p:nvPr/>
        </p:nvSpPr>
        <p:spPr>
          <a:xfrm>
            <a:off x="5573965" y="3711457"/>
            <a:ext cx="996639" cy="7388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CCCF374-F890-3349-A368-D0FE7633567B}"/>
              </a:ext>
            </a:extLst>
          </p:cNvPr>
          <p:cNvSpPr/>
          <p:nvPr/>
        </p:nvSpPr>
        <p:spPr>
          <a:xfrm>
            <a:off x="3440873" y="3153526"/>
            <a:ext cx="1062138" cy="4988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2EF93518-76F5-4447-9C75-F6BB09F19E09}"/>
              </a:ext>
            </a:extLst>
          </p:cNvPr>
          <p:cNvSpPr/>
          <p:nvPr/>
        </p:nvSpPr>
        <p:spPr>
          <a:xfrm>
            <a:off x="2336541" y="3153526"/>
            <a:ext cx="1049684" cy="4988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96601B68-2E66-184D-970A-7CDB177E531E}"/>
              </a:ext>
            </a:extLst>
          </p:cNvPr>
          <p:cNvSpPr/>
          <p:nvPr/>
        </p:nvSpPr>
        <p:spPr>
          <a:xfrm>
            <a:off x="1113839" y="3149615"/>
            <a:ext cx="1170565" cy="4988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A372DB3-8EF6-D94F-9909-D883690CF75C}"/>
              </a:ext>
            </a:extLst>
          </p:cNvPr>
          <p:cNvSpPr/>
          <p:nvPr/>
        </p:nvSpPr>
        <p:spPr>
          <a:xfrm>
            <a:off x="4544886" y="3166480"/>
            <a:ext cx="984465" cy="4988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FE488A63-CB79-4B43-8625-BE9B6BCA77C5}"/>
              </a:ext>
            </a:extLst>
          </p:cNvPr>
          <p:cNvSpPr/>
          <p:nvPr/>
        </p:nvSpPr>
        <p:spPr>
          <a:xfrm>
            <a:off x="5573965" y="3159835"/>
            <a:ext cx="996639" cy="4988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C693128D-8567-A74A-B8C7-C76194AFEBEA}"/>
              </a:ext>
            </a:extLst>
          </p:cNvPr>
          <p:cNvSpPr/>
          <p:nvPr/>
        </p:nvSpPr>
        <p:spPr>
          <a:xfrm>
            <a:off x="3443104" y="2806423"/>
            <a:ext cx="1062138" cy="29691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AB4D0AB4-337D-E645-9CCC-6696020B6F2C}"/>
              </a:ext>
            </a:extLst>
          </p:cNvPr>
          <p:cNvSpPr/>
          <p:nvPr/>
        </p:nvSpPr>
        <p:spPr>
          <a:xfrm>
            <a:off x="2338772" y="2806423"/>
            <a:ext cx="1049684" cy="29691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241122E5-FD45-044F-8687-012D2EE532B5}"/>
              </a:ext>
            </a:extLst>
          </p:cNvPr>
          <p:cNvSpPr/>
          <p:nvPr/>
        </p:nvSpPr>
        <p:spPr>
          <a:xfrm>
            <a:off x="1116070" y="2802512"/>
            <a:ext cx="1170565" cy="29691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1AB2EB1-4138-814A-A462-CA207E5EB702}"/>
              </a:ext>
            </a:extLst>
          </p:cNvPr>
          <p:cNvSpPr/>
          <p:nvPr/>
        </p:nvSpPr>
        <p:spPr>
          <a:xfrm>
            <a:off x="4547117" y="2819377"/>
            <a:ext cx="984465" cy="29691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74036D4F-9FC5-3142-9360-8B0DDF849C95}"/>
              </a:ext>
            </a:extLst>
          </p:cNvPr>
          <p:cNvSpPr/>
          <p:nvPr/>
        </p:nvSpPr>
        <p:spPr>
          <a:xfrm>
            <a:off x="5576196" y="2812732"/>
            <a:ext cx="996639" cy="29691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40264628-17DD-9B48-A27E-D355E137A407}"/>
              </a:ext>
            </a:extLst>
          </p:cNvPr>
          <p:cNvSpPr/>
          <p:nvPr/>
        </p:nvSpPr>
        <p:spPr>
          <a:xfrm>
            <a:off x="3443104" y="2263549"/>
            <a:ext cx="1062138" cy="4988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EF5A61B-30D9-2F44-9CEF-023497DC02F9}"/>
              </a:ext>
            </a:extLst>
          </p:cNvPr>
          <p:cNvSpPr/>
          <p:nvPr/>
        </p:nvSpPr>
        <p:spPr>
          <a:xfrm>
            <a:off x="2338772" y="2263549"/>
            <a:ext cx="1049684" cy="4988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7B37FB-2DA4-9B46-84FE-6F269AE36F6D}"/>
              </a:ext>
            </a:extLst>
          </p:cNvPr>
          <p:cNvSpPr/>
          <p:nvPr/>
        </p:nvSpPr>
        <p:spPr>
          <a:xfrm>
            <a:off x="1116070" y="2259638"/>
            <a:ext cx="1170565" cy="4988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4219A8C-1A6A-4C0A-8590-A5F4B0C6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4333" y="4805363"/>
            <a:ext cx="270272" cy="107156"/>
          </a:xfrm>
        </p:spPr>
        <p:txBody>
          <a:bodyPr/>
          <a:lstStyle/>
          <a:p>
            <a:fld id="{0C415801-6665-4C6B-B2FE-8E9CE3CB4C36}" type="slidenum">
              <a:rPr lang="nl-NL" altLang="nl-NL" smtClean="0"/>
              <a:pPr/>
              <a:t>7</a:t>
            </a:fld>
            <a:endParaRPr lang="nl-NL" alt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4E6B8DEF-A104-410F-92C1-4BE84BD26C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867" y="878476"/>
            <a:ext cx="883969" cy="883968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8239920-FB70-41FE-BD1C-F2960E99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07" y="1039367"/>
            <a:ext cx="720153" cy="7201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889917-16B7-47E9-BD49-AC8664BCD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990" y="939469"/>
            <a:ext cx="750256" cy="75025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978FF5-1A43-439B-ADD9-DC91EDC06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01" y="939469"/>
            <a:ext cx="768200" cy="7682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E192EFB-ADCC-4035-B30D-A02A6AC1E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26" y="870844"/>
            <a:ext cx="882475" cy="8839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F92CA0D-324B-FC41-A622-1C4EE3B58F61}"/>
              </a:ext>
            </a:extLst>
          </p:cNvPr>
          <p:cNvSpPr/>
          <p:nvPr/>
        </p:nvSpPr>
        <p:spPr>
          <a:xfrm>
            <a:off x="1326488" y="959721"/>
            <a:ext cx="300378" cy="300378"/>
          </a:xfrm>
          <a:prstGeom prst="ellipse">
            <a:avLst/>
          </a:prstGeom>
          <a:solidFill>
            <a:srgbClr val="9D00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S1</a:t>
            </a:r>
            <a:endParaRPr sz="11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3BDD84-79B4-AB40-B8EF-6125A282421E}"/>
              </a:ext>
            </a:extLst>
          </p:cNvPr>
          <p:cNvSpPr/>
          <p:nvPr/>
        </p:nvSpPr>
        <p:spPr>
          <a:xfrm>
            <a:off x="2318642" y="957929"/>
            <a:ext cx="300378" cy="300378"/>
          </a:xfrm>
          <a:prstGeom prst="ellipse">
            <a:avLst/>
          </a:prstGeom>
          <a:solidFill>
            <a:srgbClr val="C4201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S2</a:t>
            </a:r>
            <a:endParaRPr sz="11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2D6D30-A831-AD48-9E55-B7A42A3B8515}"/>
              </a:ext>
            </a:extLst>
          </p:cNvPr>
          <p:cNvSpPr/>
          <p:nvPr/>
        </p:nvSpPr>
        <p:spPr>
          <a:xfrm>
            <a:off x="3421108" y="971413"/>
            <a:ext cx="300378" cy="300378"/>
          </a:xfrm>
          <a:prstGeom prst="ellipse">
            <a:avLst/>
          </a:prstGeom>
          <a:solidFill>
            <a:srgbClr val="009D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490856-4DDB-1E4D-A206-58720D0B5F9E}"/>
              </a:ext>
            </a:extLst>
          </p:cNvPr>
          <p:cNvSpPr/>
          <p:nvPr/>
        </p:nvSpPr>
        <p:spPr>
          <a:xfrm>
            <a:off x="4586260" y="928761"/>
            <a:ext cx="300378" cy="300378"/>
          </a:xfrm>
          <a:prstGeom prst="ellipse">
            <a:avLst/>
          </a:prstGeom>
          <a:solidFill>
            <a:srgbClr val="8D9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S4</a:t>
            </a:r>
            <a:endParaRPr sz="11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49A2257-789D-6441-9E5A-4827E94E391C}"/>
              </a:ext>
            </a:extLst>
          </p:cNvPr>
          <p:cNvSpPr/>
          <p:nvPr/>
        </p:nvSpPr>
        <p:spPr>
          <a:xfrm>
            <a:off x="5688867" y="939469"/>
            <a:ext cx="300378" cy="300378"/>
          </a:xfrm>
          <a:prstGeom prst="ellipse">
            <a:avLst/>
          </a:prstGeom>
          <a:solidFill>
            <a:srgbClr val="2080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S5</a:t>
            </a:r>
            <a:endParaRPr sz="11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9492DFA-1F38-174E-B020-393241196AB7}"/>
              </a:ext>
            </a:extLst>
          </p:cNvPr>
          <p:cNvSpPr txBox="1"/>
          <p:nvPr/>
        </p:nvSpPr>
        <p:spPr>
          <a:xfrm>
            <a:off x="56771" y="2398604"/>
            <a:ext cx="12839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Schaalniveau</a:t>
            </a:r>
            <a:endParaRPr sz="1100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DE7B1A-7F22-3648-BF03-010B04A58FB6}"/>
              </a:ext>
            </a:extLst>
          </p:cNvPr>
          <p:cNvSpPr/>
          <p:nvPr/>
        </p:nvSpPr>
        <p:spPr>
          <a:xfrm>
            <a:off x="1636196" y="2444538"/>
            <a:ext cx="114176" cy="1141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C108D67-C04B-EA40-8236-DFE7CD3FDFB5}"/>
              </a:ext>
            </a:extLst>
          </p:cNvPr>
          <p:cNvSpPr/>
          <p:nvPr/>
        </p:nvSpPr>
        <p:spPr>
          <a:xfrm>
            <a:off x="2781861" y="2434033"/>
            <a:ext cx="56728" cy="56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8E948AA-7AB3-0E4B-AC2D-777A4885F095}"/>
              </a:ext>
            </a:extLst>
          </p:cNvPr>
          <p:cNvCxnSpPr>
            <a:cxnSpLocks/>
          </p:cNvCxnSpPr>
          <p:nvPr/>
        </p:nvCxnSpPr>
        <p:spPr>
          <a:xfrm>
            <a:off x="2818031" y="2457642"/>
            <a:ext cx="115266" cy="12939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B95D6D9B-1B3E-8146-9DD2-385E7B40394C}"/>
              </a:ext>
            </a:extLst>
          </p:cNvPr>
          <p:cNvSpPr/>
          <p:nvPr/>
        </p:nvSpPr>
        <p:spPr>
          <a:xfrm>
            <a:off x="2909853" y="2558428"/>
            <a:ext cx="56728" cy="56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5F1CAA-C2D7-A541-A109-78DADC0C732B}"/>
              </a:ext>
            </a:extLst>
          </p:cNvPr>
          <p:cNvCxnSpPr>
            <a:cxnSpLocks/>
          </p:cNvCxnSpPr>
          <p:nvPr/>
        </p:nvCxnSpPr>
        <p:spPr>
          <a:xfrm flipV="1">
            <a:off x="2777290" y="2463385"/>
            <a:ext cx="169196" cy="10976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7B7BBFB0-6A5D-6E42-8BD7-5DE9248593CA}"/>
              </a:ext>
            </a:extLst>
          </p:cNvPr>
          <p:cNvSpPr/>
          <p:nvPr/>
        </p:nvSpPr>
        <p:spPr>
          <a:xfrm>
            <a:off x="2922905" y="2432545"/>
            <a:ext cx="56728" cy="56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AF4E95E-4078-5B42-920C-47FE0F7418F0}"/>
              </a:ext>
            </a:extLst>
          </p:cNvPr>
          <p:cNvSpPr/>
          <p:nvPr/>
        </p:nvSpPr>
        <p:spPr>
          <a:xfrm>
            <a:off x="2760514" y="2532763"/>
            <a:ext cx="56728" cy="56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C3FAD72-B23D-154E-911C-B90EB3918B1A}"/>
              </a:ext>
            </a:extLst>
          </p:cNvPr>
          <p:cNvSpPr/>
          <p:nvPr/>
        </p:nvSpPr>
        <p:spPr>
          <a:xfrm>
            <a:off x="2841052" y="2489629"/>
            <a:ext cx="56728" cy="56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E56C684-07AE-D347-9404-ED35DE778026}"/>
              </a:ext>
            </a:extLst>
          </p:cNvPr>
          <p:cNvSpPr/>
          <p:nvPr/>
        </p:nvSpPr>
        <p:spPr>
          <a:xfrm>
            <a:off x="4968737" y="2458772"/>
            <a:ext cx="60347" cy="6034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5D2DAD1-D190-C249-90D0-05860CA920C5}"/>
              </a:ext>
            </a:extLst>
          </p:cNvPr>
          <p:cNvSpPr/>
          <p:nvPr/>
        </p:nvSpPr>
        <p:spPr>
          <a:xfrm>
            <a:off x="6109253" y="2452644"/>
            <a:ext cx="60347" cy="6034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F48762D-6632-7D41-941D-10DA8BAFB129}"/>
              </a:ext>
            </a:extLst>
          </p:cNvPr>
          <p:cNvSpPr/>
          <p:nvPr/>
        </p:nvSpPr>
        <p:spPr>
          <a:xfrm>
            <a:off x="3748993" y="2436569"/>
            <a:ext cx="56728" cy="56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9A84305-3523-D24D-B4E5-1928DEEF15C3}"/>
              </a:ext>
            </a:extLst>
          </p:cNvPr>
          <p:cNvCxnSpPr>
            <a:cxnSpLocks/>
          </p:cNvCxnSpPr>
          <p:nvPr/>
        </p:nvCxnSpPr>
        <p:spPr>
          <a:xfrm>
            <a:off x="3779433" y="2462635"/>
            <a:ext cx="115266" cy="12939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D1B4978D-7B82-7542-AC05-57650C4880DA}"/>
              </a:ext>
            </a:extLst>
          </p:cNvPr>
          <p:cNvSpPr/>
          <p:nvPr/>
        </p:nvSpPr>
        <p:spPr>
          <a:xfrm>
            <a:off x="3876985" y="2560964"/>
            <a:ext cx="56728" cy="56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23AD5C9-F761-5746-96C9-17BB97E126B1}"/>
              </a:ext>
            </a:extLst>
          </p:cNvPr>
          <p:cNvCxnSpPr>
            <a:cxnSpLocks/>
          </p:cNvCxnSpPr>
          <p:nvPr/>
        </p:nvCxnSpPr>
        <p:spPr>
          <a:xfrm flipV="1">
            <a:off x="3744422" y="2465921"/>
            <a:ext cx="169196" cy="10976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3B3D8980-B9F8-7F40-BEC8-91C2B82F5D20}"/>
              </a:ext>
            </a:extLst>
          </p:cNvPr>
          <p:cNvSpPr/>
          <p:nvPr/>
        </p:nvSpPr>
        <p:spPr>
          <a:xfrm>
            <a:off x="3890037" y="2435081"/>
            <a:ext cx="56728" cy="56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CF1BA94-1456-B54A-93E3-58216CFB4B0B}"/>
              </a:ext>
            </a:extLst>
          </p:cNvPr>
          <p:cNvSpPr/>
          <p:nvPr/>
        </p:nvSpPr>
        <p:spPr>
          <a:xfrm>
            <a:off x="3727646" y="2535299"/>
            <a:ext cx="56728" cy="56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1FE67EA-5C45-EB40-8381-31F3C9E3F09E}"/>
              </a:ext>
            </a:extLst>
          </p:cNvPr>
          <p:cNvSpPr/>
          <p:nvPr/>
        </p:nvSpPr>
        <p:spPr>
          <a:xfrm>
            <a:off x="3808184" y="2492165"/>
            <a:ext cx="56728" cy="567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F266680-80D3-F346-A32C-8120302BACFA}"/>
              </a:ext>
            </a:extLst>
          </p:cNvPr>
          <p:cNvSpPr txBox="1"/>
          <p:nvPr/>
        </p:nvSpPr>
        <p:spPr>
          <a:xfrm>
            <a:off x="43516" y="2858577"/>
            <a:ext cx="1255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Isolatieniveau</a:t>
            </a:r>
            <a:r>
              <a:rPr lang="en-US" sz="1100" dirty="0"/>
              <a:t>*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19C353D-148F-8F44-AB99-FE20C6A3F782}"/>
              </a:ext>
            </a:extLst>
          </p:cNvPr>
          <p:cNvSpPr txBox="1"/>
          <p:nvPr/>
        </p:nvSpPr>
        <p:spPr>
          <a:xfrm>
            <a:off x="49917" y="3718102"/>
            <a:ext cx="10808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Primaire</a:t>
            </a:r>
            <a:r>
              <a:rPr lang="en-US" sz="1100" dirty="0"/>
              <a:t> </a:t>
            </a:r>
            <a:r>
              <a:rPr lang="en-US" sz="1100" dirty="0" err="1"/>
              <a:t>infrastructuur</a:t>
            </a:r>
            <a:endParaRPr sz="1100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BA7F200-047B-7245-B5A4-7D83E5EC7EDC}"/>
              </a:ext>
            </a:extLst>
          </p:cNvPr>
          <p:cNvSpPr txBox="1"/>
          <p:nvPr/>
        </p:nvSpPr>
        <p:spPr>
          <a:xfrm>
            <a:off x="2295098" y="4114465"/>
            <a:ext cx="970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/>
              <a:t>warmtenet</a:t>
            </a:r>
            <a:endParaRPr sz="9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752E20C-15B9-8745-BF6D-B4186A6CADB7}"/>
              </a:ext>
            </a:extLst>
          </p:cNvPr>
          <p:cNvSpPr txBox="1"/>
          <p:nvPr/>
        </p:nvSpPr>
        <p:spPr>
          <a:xfrm>
            <a:off x="3400715" y="4120262"/>
            <a:ext cx="1055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/>
              <a:t>warmte</a:t>
            </a:r>
            <a:r>
              <a:rPr lang="en-US" sz="900" dirty="0"/>
              <a:t>(+ e-)net</a:t>
            </a:r>
            <a:endParaRPr sz="9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5D82347-28A7-504D-AD7B-72DD5C0D305D}"/>
              </a:ext>
            </a:extLst>
          </p:cNvPr>
          <p:cNvSpPr txBox="1"/>
          <p:nvPr/>
        </p:nvSpPr>
        <p:spPr>
          <a:xfrm>
            <a:off x="4387001" y="4120262"/>
            <a:ext cx="11999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gas- + e-net</a:t>
            </a:r>
            <a:endParaRPr sz="90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8B69BDC-B98F-2644-AB43-8908126D3D7A}"/>
              </a:ext>
            </a:extLst>
          </p:cNvPr>
          <p:cNvSpPr txBox="1"/>
          <p:nvPr/>
        </p:nvSpPr>
        <p:spPr>
          <a:xfrm>
            <a:off x="5583188" y="4120262"/>
            <a:ext cx="970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/>
              <a:t>gasnet</a:t>
            </a:r>
            <a:endParaRPr sz="900" dirty="0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2916EC7-1965-1D40-AD01-51E4B56E42B5}"/>
              </a:ext>
            </a:extLst>
          </p:cNvPr>
          <p:cNvCxnSpPr/>
          <p:nvPr/>
        </p:nvCxnSpPr>
        <p:spPr>
          <a:xfrm>
            <a:off x="2395640" y="3914541"/>
            <a:ext cx="769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067297C-8B04-0847-BA28-7B2674F327BE}"/>
              </a:ext>
            </a:extLst>
          </p:cNvPr>
          <p:cNvCxnSpPr/>
          <p:nvPr/>
        </p:nvCxnSpPr>
        <p:spPr>
          <a:xfrm>
            <a:off x="5711427" y="3902068"/>
            <a:ext cx="769771" cy="0"/>
          </a:xfrm>
          <a:prstGeom prst="line">
            <a:avLst/>
          </a:prstGeom>
          <a:ln w="38100">
            <a:solidFill>
              <a:srgbClr val="FF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19C63A73-B5FA-3046-A997-2CB6DECE6F3D}"/>
              </a:ext>
            </a:extLst>
          </p:cNvPr>
          <p:cNvSpPr txBox="1"/>
          <p:nvPr/>
        </p:nvSpPr>
        <p:spPr>
          <a:xfrm>
            <a:off x="49200" y="3166480"/>
            <a:ext cx="1133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Temperatuur</a:t>
            </a:r>
            <a:endParaRPr lang="en-US" sz="1100" dirty="0"/>
          </a:p>
          <a:p>
            <a:r>
              <a:rPr lang="en-US" sz="1100" dirty="0" err="1"/>
              <a:t>niveau</a:t>
            </a:r>
            <a:r>
              <a:rPr lang="en-US" sz="1100" dirty="0"/>
              <a:t> </a:t>
            </a:r>
            <a:r>
              <a:rPr lang="en-US" sz="1100" dirty="0" err="1"/>
              <a:t>afgifte</a:t>
            </a:r>
            <a:endParaRPr sz="11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3CF880E-197E-9B49-8E1E-AF0080CFF854}"/>
              </a:ext>
            </a:extLst>
          </p:cNvPr>
          <p:cNvSpPr/>
          <p:nvPr/>
        </p:nvSpPr>
        <p:spPr>
          <a:xfrm>
            <a:off x="1124334" y="1865858"/>
            <a:ext cx="11707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'All-electric’</a:t>
            </a:r>
            <a:endParaRPr sz="1000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430C9CC-8FE7-3B47-B6AA-A6C965720D7D}"/>
              </a:ext>
            </a:extLst>
          </p:cNvPr>
          <p:cNvSpPr/>
          <p:nvPr/>
        </p:nvSpPr>
        <p:spPr>
          <a:xfrm>
            <a:off x="1536738" y="3269301"/>
            <a:ext cx="283344" cy="283344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/>
              <a:t>LT</a:t>
            </a:r>
            <a:endParaRPr sz="1000" dirty="0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D49FFA0F-FE6C-4B42-875C-5E05F31D03B7}"/>
              </a:ext>
            </a:extLst>
          </p:cNvPr>
          <p:cNvSpPr/>
          <p:nvPr/>
        </p:nvSpPr>
        <p:spPr>
          <a:xfrm>
            <a:off x="2745597" y="3240332"/>
            <a:ext cx="283344" cy="2833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/>
              <a:t>MT</a:t>
            </a:r>
            <a:endParaRPr sz="1000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3606B46D-B610-C442-932A-7EF9B4635BD6}"/>
              </a:ext>
            </a:extLst>
          </p:cNvPr>
          <p:cNvSpPr/>
          <p:nvPr/>
        </p:nvSpPr>
        <p:spPr>
          <a:xfrm>
            <a:off x="3745869" y="3228233"/>
            <a:ext cx="217270" cy="21727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LT</a:t>
            </a:r>
            <a:endParaRPr sz="800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F23676A5-1C48-7E44-B340-A80EB738194C}"/>
              </a:ext>
            </a:extLst>
          </p:cNvPr>
          <p:cNvSpPr/>
          <p:nvPr/>
        </p:nvSpPr>
        <p:spPr>
          <a:xfrm>
            <a:off x="3974771" y="3360754"/>
            <a:ext cx="217270" cy="21727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MT</a:t>
            </a:r>
            <a:endParaRPr sz="800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1CCD77A4-C153-FB45-990D-3737E5320958}"/>
              </a:ext>
            </a:extLst>
          </p:cNvPr>
          <p:cNvSpPr/>
          <p:nvPr/>
        </p:nvSpPr>
        <p:spPr>
          <a:xfrm>
            <a:off x="4896816" y="3267450"/>
            <a:ext cx="283344" cy="2833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/>
              <a:t>MT</a:t>
            </a:r>
            <a:endParaRPr sz="1000" dirty="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E74153D-26F1-0644-B932-55CA6954A0A8}"/>
              </a:ext>
            </a:extLst>
          </p:cNvPr>
          <p:cNvSpPr/>
          <p:nvPr/>
        </p:nvSpPr>
        <p:spPr>
          <a:xfrm>
            <a:off x="5926757" y="3257384"/>
            <a:ext cx="283344" cy="2833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/>
              <a:t>MT</a:t>
            </a:r>
            <a:endParaRPr sz="1000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592F329-8CA5-204B-88D7-D81269F1CEBA}"/>
              </a:ext>
            </a:extLst>
          </p:cNvPr>
          <p:cNvSpPr txBox="1"/>
          <p:nvPr/>
        </p:nvSpPr>
        <p:spPr>
          <a:xfrm>
            <a:off x="1242601" y="4113510"/>
            <a:ext cx="970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/>
              <a:t>elektriciteitsnet</a:t>
            </a:r>
            <a:endParaRPr sz="900" dirty="0"/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D9110E2-056D-C44E-BAFF-66DDD3D59D06}"/>
              </a:ext>
            </a:extLst>
          </p:cNvPr>
          <p:cNvCxnSpPr/>
          <p:nvPr/>
        </p:nvCxnSpPr>
        <p:spPr>
          <a:xfrm>
            <a:off x="1345589" y="3922255"/>
            <a:ext cx="769771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3B980608-70F5-484F-AA39-F7184F452613}"/>
              </a:ext>
            </a:extLst>
          </p:cNvPr>
          <p:cNvCxnSpPr/>
          <p:nvPr/>
        </p:nvCxnSpPr>
        <p:spPr>
          <a:xfrm>
            <a:off x="3536007" y="3922255"/>
            <a:ext cx="769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2332F9BF-1F25-9D40-AEA6-D32E6F5E1F2B}"/>
              </a:ext>
            </a:extLst>
          </p:cNvPr>
          <p:cNvCxnSpPr/>
          <p:nvPr/>
        </p:nvCxnSpPr>
        <p:spPr>
          <a:xfrm>
            <a:off x="3536007" y="4035134"/>
            <a:ext cx="769771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BB2985CD-7F67-E846-A1FD-76C90B77A35A}"/>
              </a:ext>
            </a:extLst>
          </p:cNvPr>
          <p:cNvCxnSpPr/>
          <p:nvPr/>
        </p:nvCxnSpPr>
        <p:spPr>
          <a:xfrm>
            <a:off x="4640837" y="3923887"/>
            <a:ext cx="769771" cy="0"/>
          </a:xfrm>
          <a:prstGeom prst="line">
            <a:avLst/>
          </a:prstGeom>
          <a:ln w="38100">
            <a:solidFill>
              <a:srgbClr val="FF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6A9D33E-4222-EF46-91CF-D1D375430622}"/>
              </a:ext>
            </a:extLst>
          </p:cNvPr>
          <p:cNvCxnSpPr/>
          <p:nvPr/>
        </p:nvCxnSpPr>
        <p:spPr>
          <a:xfrm>
            <a:off x="4640837" y="4036766"/>
            <a:ext cx="769771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B8A66EFD-76C1-3E40-8550-FB04E8055EBB}"/>
              </a:ext>
            </a:extLst>
          </p:cNvPr>
          <p:cNvSpPr txBox="1"/>
          <p:nvPr/>
        </p:nvSpPr>
        <p:spPr>
          <a:xfrm>
            <a:off x="44624" y="1908203"/>
            <a:ext cx="1283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Basisprincipe</a:t>
            </a:r>
            <a:endParaRPr sz="1200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36AACF5-6EE9-9A45-BA17-09CD6DB9FF72}"/>
              </a:ext>
            </a:extLst>
          </p:cNvPr>
          <p:cNvSpPr/>
          <p:nvPr/>
        </p:nvSpPr>
        <p:spPr>
          <a:xfrm>
            <a:off x="2336541" y="1868560"/>
            <a:ext cx="216913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Collectief</a:t>
            </a:r>
            <a:r>
              <a:rPr lang="en-US" sz="1000" dirty="0"/>
              <a:t> </a:t>
            </a:r>
            <a:r>
              <a:rPr lang="en-US" sz="1000" dirty="0" err="1"/>
              <a:t>warmtenet</a:t>
            </a:r>
            <a:endParaRPr lang="en-US" sz="1000" dirty="0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68411B4D-F6FC-9348-BD30-4D5F0D205539}"/>
              </a:ext>
            </a:extLst>
          </p:cNvPr>
          <p:cNvSpPr/>
          <p:nvPr/>
        </p:nvSpPr>
        <p:spPr>
          <a:xfrm>
            <a:off x="4547118" y="1868560"/>
            <a:ext cx="2025717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Duurzaam</a:t>
            </a:r>
            <a:r>
              <a:rPr lang="en-US" sz="1000" dirty="0"/>
              <a:t> gas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A68EF86-7037-B74C-93E4-C2E64ED5A998}"/>
              </a:ext>
            </a:extLst>
          </p:cNvPr>
          <p:cNvSpPr/>
          <p:nvPr/>
        </p:nvSpPr>
        <p:spPr>
          <a:xfrm>
            <a:off x="4547117" y="2276503"/>
            <a:ext cx="984465" cy="4988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FFF6159B-A5C0-BB4F-A0C6-4E49F12493BA}"/>
              </a:ext>
            </a:extLst>
          </p:cNvPr>
          <p:cNvSpPr/>
          <p:nvPr/>
        </p:nvSpPr>
        <p:spPr>
          <a:xfrm>
            <a:off x="4968737" y="2443638"/>
            <a:ext cx="114176" cy="1141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4890F1AB-20B0-7C41-9F0D-FE35536AF014}"/>
              </a:ext>
            </a:extLst>
          </p:cNvPr>
          <p:cNvSpPr/>
          <p:nvPr/>
        </p:nvSpPr>
        <p:spPr>
          <a:xfrm>
            <a:off x="5576196" y="2269858"/>
            <a:ext cx="996639" cy="49888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371D8F54-C0EC-CA49-A844-D499DA04FF8D}"/>
              </a:ext>
            </a:extLst>
          </p:cNvPr>
          <p:cNvSpPr/>
          <p:nvPr/>
        </p:nvSpPr>
        <p:spPr>
          <a:xfrm>
            <a:off x="5982136" y="2439932"/>
            <a:ext cx="114176" cy="1141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A2B87111-A5F8-D646-969D-B13E0729A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283" y="2857308"/>
            <a:ext cx="228865" cy="228865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1F669B52-B297-9A4C-BAE2-766EF20C8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9552" y="2853402"/>
            <a:ext cx="228865" cy="228865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29B3A5A4-ED0C-6F4F-BB83-1639C10008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9410" y="2850276"/>
            <a:ext cx="228865" cy="228865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3F74F9AB-BB9D-E24D-8A0B-F576E42E8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992" y="2839460"/>
            <a:ext cx="228865" cy="228865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1F6C7641-FD23-EF4B-AC88-B51F3299E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559" y="2842642"/>
            <a:ext cx="228865" cy="228865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A8D566D1-1500-0D45-BFF4-81179FBA668D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100" b="1" dirty="0" err="1">
                <a:solidFill>
                  <a:schemeClr val="bg1"/>
                </a:solidFill>
              </a:rPr>
              <a:t>Strategieën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1DDF18A1-9CAC-C54B-84A9-875B29C3B2DE}"/>
              </a:ext>
            </a:extLst>
          </p:cNvPr>
          <p:cNvSpPr/>
          <p:nvPr/>
        </p:nvSpPr>
        <p:spPr>
          <a:xfrm>
            <a:off x="4115571" y="2462873"/>
            <a:ext cx="114176" cy="1141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13EBA8C-F6BB-48DC-8108-1F46F598CDC9}"/>
              </a:ext>
            </a:extLst>
          </p:cNvPr>
          <p:cNvSpPr txBox="1"/>
          <p:nvPr/>
        </p:nvSpPr>
        <p:spPr>
          <a:xfrm>
            <a:off x="234996" y="4512027"/>
            <a:ext cx="1664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(* = schillabel B)</a:t>
            </a:r>
          </a:p>
        </p:txBody>
      </p:sp>
    </p:spTree>
    <p:extLst>
      <p:ext uri="{BB962C8B-B14F-4D97-AF65-F5344CB8AC3E}">
        <p14:creationId xmlns:p14="http://schemas.microsoft.com/office/powerpoint/2010/main" val="37363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725DA-58BF-4717-A671-755805BC6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dirty="0"/>
              <a:t>Uitkomsten uitgedrukt in ‘Nationale kosten’ (NK)</a:t>
            </a:r>
            <a:endParaRPr lang="en-US" sz="1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469599-1C2E-4FB3-A189-BB8164804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333" y="1383506"/>
            <a:ext cx="4792859" cy="3211116"/>
          </a:xfrm>
        </p:spPr>
        <p:txBody>
          <a:bodyPr/>
          <a:lstStyle/>
          <a:p>
            <a:r>
              <a:rPr lang="nl-NL" dirty="0"/>
              <a:t>de totale (netto) kosten in Nederland </a:t>
            </a:r>
          </a:p>
          <a:p>
            <a:r>
              <a:rPr lang="nl-NL" dirty="0"/>
              <a:t>van alle maatregelen die nodig zijn </a:t>
            </a:r>
            <a:br>
              <a:rPr lang="nl-NL" dirty="0"/>
            </a:br>
            <a:r>
              <a:rPr lang="nl-NL" dirty="0"/>
              <a:t>om ergens (bv in een buurt) </a:t>
            </a:r>
            <a:br>
              <a:rPr lang="nl-NL" dirty="0"/>
            </a:br>
            <a:r>
              <a:rPr lang="nl-NL" dirty="0"/>
              <a:t>een strategie uit te voeren, </a:t>
            </a:r>
          </a:p>
          <a:p>
            <a:r>
              <a:rPr lang="nl-NL" dirty="0"/>
              <a:t>ongeacht wie die kosten betaalt,</a:t>
            </a:r>
          </a:p>
          <a:p>
            <a:r>
              <a:rPr lang="nl-NL" dirty="0"/>
              <a:t>inclusief de baten van energiebesparing, </a:t>
            </a:r>
          </a:p>
          <a:p>
            <a:r>
              <a:rPr lang="nl-NL" dirty="0"/>
              <a:t>exclusief belastingen, heffingen en subsidies.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  <a:p>
            <a:r>
              <a:rPr lang="nl-NL" dirty="0"/>
              <a:t>Bijvoorbeeld: </a:t>
            </a:r>
          </a:p>
          <a:p>
            <a:pPr lvl="1"/>
            <a:r>
              <a:rPr lang="nl-NL" dirty="0"/>
              <a:t>NK van industriële restwarmte is nul</a:t>
            </a:r>
          </a:p>
          <a:p>
            <a:pPr lvl="1"/>
            <a:r>
              <a:rPr lang="nl-NL" dirty="0"/>
              <a:t>Aansluitbijdrage warmtenet niet relevant (+=-)</a:t>
            </a:r>
          </a:p>
          <a:p>
            <a:pPr lvl="1"/>
            <a:r>
              <a:rPr lang="nl-NL" dirty="0"/>
              <a:t>Investering afschrijven en 3% rente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D356E2-3FB5-4E81-9F51-20D320E39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08F82-B63A-45C4-A0E4-6CD56A1E7BDE}" type="slidenum">
              <a:rPr lang="nl-NL" altLang="nl-NL" smtClean="0"/>
              <a:pPr/>
              <a:t>8</a:t>
            </a:fld>
            <a:endParaRPr lang="nl-NL" alt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E84AB-A596-E14C-9D35-6D92F7D82B8B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100" b="1" dirty="0" err="1">
                <a:solidFill>
                  <a:schemeClr val="bg1"/>
                </a:solidFill>
              </a:rPr>
              <a:t>Strategieën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84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E399F-51F2-47E2-8EA8-6C2C6398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/>
              <a:t>Hernieuwbaar gas</a:t>
            </a:r>
            <a:endParaRPr lang="en-US" sz="200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7266D34-BD43-403A-8A80-6DE4B90E1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32" y="1383506"/>
            <a:ext cx="6449044" cy="3211116"/>
          </a:xfrm>
        </p:spPr>
        <p:txBody>
          <a:bodyPr/>
          <a:lstStyle/>
          <a:p>
            <a:r>
              <a:rPr lang="nl-NL" sz="1600" dirty="0"/>
              <a:t>Deze versie alleen groengas</a:t>
            </a:r>
          </a:p>
          <a:p>
            <a:r>
              <a:rPr lang="nl-NL" sz="1600" dirty="0"/>
              <a:t>Volgende versie: groengas en waterstof</a:t>
            </a:r>
          </a:p>
          <a:p>
            <a:endParaRPr lang="nl-NL" sz="1000" dirty="0"/>
          </a:p>
          <a:p>
            <a:r>
              <a:rPr lang="nl-NL" sz="1600" dirty="0"/>
              <a:t>Beschikbaarheid groengas erg onzeker</a:t>
            </a:r>
          </a:p>
          <a:p>
            <a:pPr lvl="1"/>
            <a:r>
              <a:rPr lang="nl-NL" sz="1600" dirty="0"/>
              <a:t>in 2018   0,1 </a:t>
            </a:r>
            <a:r>
              <a:rPr lang="nl-NL" sz="1600" dirty="0" err="1"/>
              <a:t>bcm</a:t>
            </a:r>
            <a:r>
              <a:rPr lang="nl-NL" sz="1600" dirty="0"/>
              <a:t> per jaar (miljard m</a:t>
            </a:r>
            <a:r>
              <a:rPr lang="nl-NL" sz="1600" baseline="30000" dirty="0"/>
              <a:t>3</a:t>
            </a:r>
            <a:r>
              <a:rPr lang="nl-NL" sz="1600" dirty="0"/>
              <a:t>)</a:t>
            </a:r>
          </a:p>
          <a:p>
            <a:pPr lvl="1"/>
            <a:r>
              <a:rPr lang="nl-NL" sz="1600" dirty="0"/>
              <a:t>in 2030   2 </a:t>
            </a:r>
            <a:r>
              <a:rPr lang="nl-NL" sz="1600" dirty="0" err="1"/>
              <a:t>bcm</a:t>
            </a:r>
            <a:endParaRPr lang="nl-NL" sz="1600" dirty="0"/>
          </a:p>
          <a:p>
            <a:pPr lvl="1"/>
            <a:r>
              <a:rPr lang="nl-NL" sz="1600" dirty="0"/>
              <a:t>in 2050 12 </a:t>
            </a:r>
            <a:r>
              <a:rPr lang="nl-NL" sz="1600" dirty="0" err="1"/>
              <a:t>bcm</a:t>
            </a:r>
            <a:r>
              <a:rPr lang="nl-NL" sz="1600" dirty="0"/>
              <a:t> </a:t>
            </a:r>
            <a:r>
              <a:rPr lang="nl-NL" sz="1600" dirty="0" err="1"/>
              <a:t>wv</a:t>
            </a:r>
            <a:r>
              <a:rPr lang="nl-NL" sz="1600" dirty="0"/>
              <a:t> </a:t>
            </a:r>
            <a:r>
              <a:rPr lang="nl-NL" sz="1600" dirty="0">
                <a:solidFill>
                  <a:srgbClr val="FF0000"/>
                </a:solidFill>
              </a:rPr>
              <a:t>2 </a:t>
            </a:r>
            <a:r>
              <a:rPr lang="nl-NL" sz="1600" dirty="0" err="1">
                <a:solidFill>
                  <a:srgbClr val="FF0000"/>
                </a:solidFill>
              </a:rPr>
              <a:t>bcm</a:t>
            </a:r>
            <a:r>
              <a:rPr lang="nl-NL" sz="1600" dirty="0">
                <a:solidFill>
                  <a:srgbClr val="FF0000"/>
                </a:solidFill>
              </a:rPr>
              <a:t> </a:t>
            </a:r>
            <a:r>
              <a:rPr lang="nl-NL" sz="1600" dirty="0"/>
              <a:t>naar gebouwde omgeving</a:t>
            </a:r>
          </a:p>
          <a:p>
            <a:pPr lvl="1"/>
            <a:r>
              <a:rPr lang="nl-NL" sz="1600" dirty="0"/>
              <a:t>verdeling 1.5 </a:t>
            </a:r>
            <a:r>
              <a:rPr lang="nl-NL" sz="1600" dirty="0" err="1"/>
              <a:t>bcm</a:t>
            </a:r>
            <a:r>
              <a:rPr lang="nl-NL" sz="1600" dirty="0"/>
              <a:t> naar gebouwen, 0.5 hulpketels</a:t>
            </a:r>
          </a:p>
          <a:p>
            <a:pPr marL="0" indent="0">
              <a:buNone/>
            </a:pPr>
            <a:endParaRPr lang="nl-NL" sz="1100" dirty="0"/>
          </a:p>
          <a:p>
            <a:r>
              <a:rPr lang="nl-NL" sz="1600" dirty="0"/>
              <a:t>Toedeling 1.5 </a:t>
            </a:r>
            <a:r>
              <a:rPr lang="nl-NL" sz="1600" dirty="0" err="1"/>
              <a:t>bcm</a:t>
            </a:r>
            <a:r>
              <a:rPr lang="nl-NL" sz="1600" dirty="0"/>
              <a:t> groengas aan buurten: </a:t>
            </a:r>
          </a:p>
          <a:p>
            <a:pPr lvl="1"/>
            <a:r>
              <a:rPr lang="nl-NL" sz="1600" dirty="0"/>
              <a:t>alleen in buurten met laagste nationale kosten bij S4 of S5</a:t>
            </a:r>
          </a:p>
          <a:p>
            <a:pPr lvl="1"/>
            <a:r>
              <a:rPr lang="nl-NL" sz="1600" dirty="0"/>
              <a:t>te beginnen in buurten met hoge waarde </a:t>
            </a:r>
            <a:endParaRPr lang="en-US" sz="1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5544DB-3725-49E4-A8D6-604BDE6F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9FEA-014E-4208-B398-D13E5D9CEB24}" type="slidenum">
              <a:rPr lang="nl-NL" altLang="nl-NL" smtClean="0"/>
              <a:pPr/>
              <a:t>9</a:t>
            </a:fld>
            <a:endParaRPr lang="nl-NL" altLang="nl-NL"/>
          </a:p>
        </p:txBody>
      </p:sp>
      <p:sp>
        <p:nvSpPr>
          <p:cNvPr id="5" name="Tijdelijke aanduiding voor inhoud 16">
            <a:extLst>
              <a:ext uri="{FF2B5EF4-FFF2-40B4-BE49-F238E27FC236}">
                <a16:creationId xmlns:a16="http://schemas.microsoft.com/office/drawing/2014/main" id="{A6BE7709-B76F-4BA5-8E08-8D6A4F234B57}"/>
              </a:ext>
            </a:extLst>
          </p:cNvPr>
          <p:cNvSpPr txBox="1">
            <a:spLocks/>
          </p:cNvSpPr>
          <p:nvPr/>
        </p:nvSpPr>
        <p:spPr>
          <a:xfrm>
            <a:off x="350472" y="1491630"/>
            <a:ext cx="5670816" cy="3110571"/>
          </a:xfrm>
          <a:prstGeom prst="rect">
            <a:avLst/>
          </a:prstGeom>
        </p:spPr>
        <p:txBody>
          <a:bodyPr/>
          <a:lstStyle>
            <a:lvl1pPr marL="149126" indent="-14912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Wingdings" pitchFamily="2" charset="2"/>
              <a:buChar char="§"/>
              <a:defRPr sz="112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3610" indent="-15359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BC7"/>
              </a:buClr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452735" indent="-148233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›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602754" indent="-149126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●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7581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01530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127248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1529656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1786831" indent="-154484" algn="l" rtl="0" eaLnBrk="1" fontAlgn="base" hangingPunct="1"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nl-NL" kern="0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867B11D9-2586-2246-ACCA-7D989387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8867" y="878476"/>
            <a:ext cx="883969" cy="88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14">
            <a:extLst>
              <a:ext uri="{FF2B5EF4-FFF2-40B4-BE49-F238E27FC236}">
                <a16:creationId xmlns:a16="http://schemas.microsoft.com/office/drawing/2014/main" id="{40DE99A7-0266-E74B-AF2D-C07021263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26" y="870844"/>
            <a:ext cx="882475" cy="8839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A1B346D-E082-5745-AD7D-8B8E132D1062}"/>
              </a:ext>
            </a:extLst>
          </p:cNvPr>
          <p:cNvSpPr/>
          <p:nvPr/>
        </p:nvSpPr>
        <p:spPr>
          <a:xfrm>
            <a:off x="4586260" y="928761"/>
            <a:ext cx="300378" cy="300378"/>
          </a:xfrm>
          <a:prstGeom prst="ellipse">
            <a:avLst/>
          </a:prstGeom>
          <a:solidFill>
            <a:srgbClr val="8D9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S4</a:t>
            </a:r>
            <a:endParaRPr sz="11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9F9058-3158-8D4D-B88E-68A07D254C3F}"/>
              </a:ext>
            </a:extLst>
          </p:cNvPr>
          <p:cNvSpPr/>
          <p:nvPr/>
        </p:nvSpPr>
        <p:spPr>
          <a:xfrm>
            <a:off x="5688867" y="939469"/>
            <a:ext cx="300378" cy="300378"/>
          </a:xfrm>
          <a:prstGeom prst="ellipse">
            <a:avLst/>
          </a:prstGeom>
          <a:solidFill>
            <a:srgbClr val="2080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/>
              <a:t>S5</a:t>
            </a:r>
            <a:endParaRPr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A68B5-7C9E-8547-B89D-9C7784721229}"/>
              </a:ext>
            </a:extLst>
          </p:cNvPr>
          <p:cNvSpPr txBox="1"/>
          <p:nvPr/>
        </p:nvSpPr>
        <p:spPr>
          <a:xfrm>
            <a:off x="0" y="4805363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Overview </a:t>
            </a:r>
            <a:r>
              <a:rPr lang="en-US" sz="1100" dirty="0">
                <a:solidFill>
                  <a:schemeClr val="bg1"/>
                </a:solidFill>
              </a:rPr>
              <a:t>| </a:t>
            </a:r>
            <a:r>
              <a:rPr lang="en-US" sz="1100" b="1" dirty="0" err="1">
                <a:solidFill>
                  <a:schemeClr val="bg1"/>
                </a:solidFill>
              </a:rPr>
              <a:t>Strategieën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Resultaten</a:t>
            </a:r>
            <a:r>
              <a:rPr lang="en-US" sz="1100" dirty="0">
                <a:solidFill>
                  <a:schemeClr val="bg1"/>
                </a:solidFill>
              </a:rPr>
              <a:t> | </a:t>
            </a:r>
            <a:r>
              <a:rPr lang="en-US" sz="900" dirty="0" err="1">
                <a:solidFill>
                  <a:schemeClr val="bg1"/>
                </a:solidFill>
              </a:rPr>
              <a:t>Vervolg</a:t>
            </a:r>
            <a:endParaRPr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ijkshuisstijl Violet">
  <a:themeElements>
    <a:clrScheme name="Rijks Donkerblauw">
      <a:dk1>
        <a:srgbClr val="000000"/>
      </a:dk1>
      <a:lt1>
        <a:srgbClr val="FFFFFF"/>
      </a:lt1>
      <a:dk2>
        <a:srgbClr val="00689A"/>
      </a:dk2>
      <a:lt2>
        <a:srgbClr val="E4EFF9"/>
      </a:lt2>
      <a:accent1>
        <a:srgbClr val="F092CD"/>
      </a:accent1>
      <a:accent2>
        <a:srgbClr val="F9E11E"/>
      </a:accent2>
      <a:accent3>
        <a:srgbClr val="FFB612"/>
      </a:accent3>
      <a:accent4>
        <a:srgbClr val="017BC6"/>
      </a:accent4>
      <a:accent5>
        <a:srgbClr val="75D1B5"/>
      </a:accent5>
      <a:accent6>
        <a:srgbClr val="E17000"/>
      </a:accent6>
      <a:hlink>
        <a:srgbClr val="00689A"/>
      </a:hlink>
      <a:folHlink>
        <a:srgbClr val="CCDFF0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EA1A91CE-7E57-F145-BE42-7B070EEBBDDB}" vid="{6C36E585-6285-7A49-8DF5-BEF47E7226A4}"/>
    </a:ext>
  </a:extLst>
</a:theme>
</file>

<file path=ppt/theme/theme2.xml><?xml version="1.0" encoding="utf-8"?>
<a:theme xmlns:a="http://schemas.openxmlformats.org/drawingml/2006/main" name="VNG Titels">
  <a:themeElements>
    <a:clrScheme name="Aangepast 23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41"/>
      </a:accent5>
      <a:accent6>
        <a:srgbClr val="C20016"/>
      </a:accent6>
      <a:hlink>
        <a:srgbClr val="999999"/>
      </a:hlink>
      <a:folHlink>
        <a:srgbClr val="CCCCCC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E190F73E-30FE-4981-A67C-E1D98411DE6E}"/>
    </a:ext>
  </a:extLst>
</a:theme>
</file>

<file path=ppt/theme/theme3.xml><?xml version="1.0" encoding="utf-8"?>
<a:theme xmlns:a="http://schemas.openxmlformats.org/drawingml/2006/main" name="VNG_Basis - kopie">
  <a:themeElements>
    <a:clrScheme name="Aangepast 17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C20015"/>
      </a:accent6>
      <a:hlink>
        <a:srgbClr val="999999"/>
      </a:hlink>
      <a:folHlink>
        <a:srgbClr val="CCCCCC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436D15DC-6C1F-43E0-BA25-266AD42F8E4E}"/>
    </a:ext>
  </a:extLst>
</a:theme>
</file>

<file path=ppt/theme/theme4.xml><?xml version="1.0" encoding="utf-8"?>
<a:theme xmlns:a="http://schemas.openxmlformats.org/drawingml/2006/main" name="nl-stadscentrum">
  <a:themeElements>
    <a:clrScheme name="final 03012011-ijsberg 1">
      <a:dk1>
        <a:srgbClr val="000000"/>
      </a:dk1>
      <a:lt1>
        <a:srgbClr val="FFFFFF"/>
      </a:lt1>
      <a:dk2>
        <a:srgbClr val="007BC7"/>
      </a:dk2>
      <a:lt2>
        <a:srgbClr val="8FCAE7"/>
      </a:lt2>
      <a:accent1>
        <a:srgbClr val="777C00"/>
      </a:accent1>
      <a:accent2>
        <a:srgbClr val="A90061"/>
      </a:accent2>
      <a:accent3>
        <a:srgbClr val="FFFFFF"/>
      </a:accent3>
      <a:accent4>
        <a:srgbClr val="000000"/>
      </a:accent4>
      <a:accent5>
        <a:srgbClr val="BDBFAA"/>
      </a:accent5>
      <a:accent6>
        <a:srgbClr val="990057"/>
      </a:accent6>
      <a:hlink>
        <a:srgbClr val="FFB612"/>
      </a:hlink>
      <a:folHlink>
        <a:srgbClr val="42145F"/>
      </a:folHlink>
    </a:clrScheme>
    <a:fontScheme name="final 03012011-ijsberg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l 03012011-ijsberg 1">
        <a:dk1>
          <a:srgbClr val="000000"/>
        </a:dk1>
        <a:lt1>
          <a:srgbClr val="FFFFFF"/>
        </a:lt1>
        <a:dk2>
          <a:srgbClr val="007BC7"/>
        </a:dk2>
        <a:lt2>
          <a:srgbClr val="8FCAE7"/>
        </a:lt2>
        <a:accent1>
          <a:srgbClr val="777C00"/>
        </a:accent1>
        <a:accent2>
          <a:srgbClr val="A90061"/>
        </a:accent2>
        <a:accent3>
          <a:srgbClr val="FFFFFF"/>
        </a:accent3>
        <a:accent4>
          <a:srgbClr val="000000"/>
        </a:accent4>
        <a:accent5>
          <a:srgbClr val="BDBFAA"/>
        </a:accent5>
        <a:accent6>
          <a:srgbClr val="990057"/>
        </a:accent6>
        <a:hlink>
          <a:srgbClr val="FFB612"/>
        </a:hlink>
        <a:folHlink>
          <a:srgbClr val="4214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ijks Donkerblauw">
    <a:dk1>
      <a:srgbClr val="000000"/>
    </a:dk1>
    <a:lt1>
      <a:srgbClr val="FFFFFF"/>
    </a:lt1>
    <a:dk2>
      <a:srgbClr val="00689A"/>
    </a:dk2>
    <a:lt2>
      <a:srgbClr val="E4EFF9"/>
    </a:lt2>
    <a:accent1>
      <a:srgbClr val="F092CD"/>
    </a:accent1>
    <a:accent2>
      <a:srgbClr val="F9E11E"/>
    </a:accent2>
    <a:accent3>
      <a:srgbClr val="FFB612"/>
    </a:accent3>
    <a:accent4>
      <a:srgbClr val="017BC6"/>
    </a:accent4>
    <a:accent5>
      <a:srgbClr val="75D1B5"/>
    </a:accent5>
    <a:accent6>
      <a:srgbClr val="E17000"/>
    </a:accent6>
    <a:hlink>
      <a:srgbClr val="00689A"/>
    </a:hlink>
    <a:folHlink>
      <a:srgbClr val="CCDFF0"/>
    </a:folHlink>
  </a:clrScheme>
</a:themeOverride>
</file>

<file path=ppt/theme/themeOverride2.xml><?xml version="1.0" encoding="utf-8"?>
<a:themeOverride xmlns:a="http://schemas.openxmlformats.org/drawingml/2006/main">
  <a:clrScheme name="Rijks Donkerblauw">
    <a:dk1>
      <a:srgbClr val="000000"/>
    </a:dk1>
    <a:lt1>
      <a:srgbClr val="FFFFFF"/>
    </a:lt1>
    <a:dk2>
      <a:srgbClr val="00689A"/>
    </a:dk2>
    <a:lt2>
      <a:srgbClr val="E4EFF9"/>
    </a:lt2>
    <a:accent1>
      <a:srgbClr val="F092CD"/>
    </a:accent1>
    <a:accent2>
      <a:srgbClr val="F9E11E"/>
    </a:accent2>
    <a:accent3>
      <a:srgbClr val="FFB612"/>
    </a:accent3>
    <a:accent4>
      <a:srgbClr val="017BC6"/>
    </a:accent4>
    <a:accent5>
      <a:srgbClr val="75D1B5"/>
    </a:accent5>
    <a:accent6>
      <a:srgbClr val="E17000"/>
    </a:accent6>
    <a:hlink>
      <a:srgbClr val="00689A"/>
    </a:hlink>
    <a:folHlink>
      <a:srgbClr val="CCDFF0"/>
    </a:folHlink>
  </a:clrScheme>
</a:themeOverride>
</file>

<file path=ppt/theme/themeOverride3.xml><?xml version="1.0" encoding="utf-8"?>
<a:themeOverride xmlns:a="http://schemas.openxmlformats.org/drawingml/2006/main">
  <a:clrScheme name="Rijks Donkerblauw">
    <a:dk1>
      <a:srgbClr val="000000"/>
    </a:dk1>
    <a:lt1>
      <a:srgbClr val="FFFFFF"/>
    </a:lt1>
    <a:dk2>
      <a:srgbClr val="00689A"/>
    </a:dk2>
    <a:lt2>
      <a:srgbClr val="E4EFF9"/>
    </a:lt2>
    <a:accent1>
      <a:srgbClr val="F092CD"/>
    </a:accent1>
    <a:accent2>
      <a:srgbClr val="F9E11E"/>
    </a:accent2>
    <a:accent3>
      <a:srgbClr val="FFB612"/>
    </a:accent3>
    <a:accent4>
      <a:srgbClr val="017BC6"/>
    </a:accent4>
    <a:accent5>
      <a:srgbClr val="75D1B5"/>
    </a:accent5>
    <a:accent6>
      <a:srgbClr val="E17000"/>
    </a:accent6>
    <a:hlink>
      <a:srgbClr val="00689A"/>
    </a:hlink>
    <a:folHlink>
      <a:srgbClr val="CCDFF0"/>
    </a:folHlink>
  </a:clrScheme>
</a:themeOverride>
</file>

<file path=ppt/theme/themeOverride4.xml><?xml version="1.0" encoding="utf-8"?>
<a:themeOverride xmlns:a="http://schemas.openxmlformats.org/drawingml/2006/main">
  <a:clrScheme name="Rijks Donkerblauw">
    <a:dk1>
      <a:srgbClr val="000000"/>
    </a:dk1>
    <a:lt1>
      <a:srgbClr val="FFFFFF"/>
    </a:lt1>
    <a:dk2>
      <a:srgbClr val="00689A"/>
    </a:dk2>
    <a:lt2>
      <a:srgbClr val="E4EFF9"/>
    </a:lt2>
    <a:accent1>
      <a:srgbClr val="F092CD"/>
    </a:accent1>
    <a:accent2>
      <a:srgbClr val="F9E11E"/>
    </a:accent2>
    <a:accent3>
      <a:srgbClr val="FFB612"/>
    </a:accent3>
    <a:accent4>
      <a:srgbClr val="017BC6"/>
    </a:accent4>
    <a:accent5>
      <a:srgbClr val="75D1B5"/>
    </a:accent5>
    <a:accent6>
      <a:srgbClr val="E17000"/>
    </a:accent6>
    <a:hlink>
      <a:srgbClr val="00689A"/>
    </a:hlink>
    <a:folHlink>
      <a:srgbClr val="CCDFF0"/>
    </a:folHlink>
  </a:clrScheme>
</a:themeOverride>
</file>

<file path=ppt/theme/themeOverride5.xml><?xml version="1.0" encoding="utf-8"?>
<a:themeOverride xmlns:a="http://schemas.openxmlformats.org/drawingml/2006/main">
  <a:clrScheme name="Rijks Donkerblauw">
    <a:dk1>
      <a:srgbClr val="000000"/>
    </a:dk1>
    <a:lt1>
      <a:srgbClr val="FFFFFF"/>
    </a:lt1>
    <a:dk2>
      <a:srgbClr val="00689A"/>
    </a:dk2>
    <a:lt2>
      <a:srgbClr val="E4EFF9"/>
    </a:lt2>
    <a:accent1>
      <a:srgbClr val="F092CD"/>
    </a:accent1>
    <a:accent2>
      <a:srgbClr val="F9E11E"/>
    </a:accent2>
    <a:accent3>
      <a:srgbClr val="FFB612"/>
    </a:accent3>
    <a:accent4>
      <a:srgbClr val="017BC6"/>
    </a:accent4>
    <a:accent5>
      <a:srgbClr val="75D1B5"/>
    </a:accent5>
    <a:accent6>
      <a:srgbClr val="E17000"/>
    </a:accent6>
    <a:hlink>
      <a:srgbClr val="00689A"/>
    </a:hlink>
    <a:folHlink>
      <a:srgbClr val="CCDFF0"/>
    </a:folHlink>
  </a:clrScheme>
</a:themeOverride>
</file>

<file path=ppt/theme/themeOverride6.xml><?xml version="1.0" encoding="utf-8"?>
<a:themeOverride xmlns:a="http://schemas.openxmlformats.org/drawingml/2006/main">
  <a:clrScheme name="Rijks Donkerblauw">
    <a:dk1>
      <a:srgbClr val="000000"/>
    </a:dk1>
    <a:lt1>
      <a:srgbClr val="FFFFFF"/>
    </a:lt1>
    <a:dk2>
      <a:srgbClr val="00689A"/>
    </a:dk2>
    <a:lt2>
      <a:srgbClr val="E4EFF9"/>
    </a:lt2>
    <a:accent1>
      <a:srgbClr val="F092CD"/>
    </a:accent1>
    <a:accent2>
      <a:srgbClr val="F9E11E"/>
    </a:accent2>
    <a:accent3>
      <a:srgbClr val="FFB612"/>
    </a:accent3>
    <a:accent4>
      <a:srgbClr val="017BC6"/>
    </a:accent4>
    <a:accent5>
      <a:srgbClr val="75D1B5"/>
    </a:accent5>
    <a:accent6>
      <a:srgbClr val="E17000"/>
    </a:accent6>
    <a:hlink>
      <a:srgbClr val="00689A"/>
    </a:hlink>
    <a:folHlink>
      <a:srgbClr val="CCDFF0"/>
    </a:folHlink>
  </a:clrScheme>
</a:themeOverride>
</file>

<file path=ppt/theme/themeOverride7.xml><?xml version="1.0" encoding="utf-8"?>
<a:themeOverride xmlns:a="http://schemas.openxmlformats.org/drawingml/2006/main">
  <a:clrScheme name="Rijks Donkerblauw">
    <a:dk1>
      <a:srgbClr val="000000"/>
    </a:dk1>
    <a:lt1>
      <a:srgbClr val="FFFFFF"/>
    </a:lt1>
    <a:dk2>
      <a:srgbClr val="00689A"/>
    </a:dk2>
    <a:lt2>
      <a:srgbClr val="E4EFF9"/>
    </a:lt2>
    <a:accent1>
      <a:srgbClr val="F092CD"/>
    </a:accent1>
    <a:accent2>
      <a:srgbClr val="F9E11E"/>
    </a:accent2>
    <a:accent3>
      <a:srgbClr val="FFB612"/>
    </a:accent3>
    <a:accent4>
      <a:srgbClr val="017BC6"/>
    </a:accent4>
    <a:accent5>
      <a:srgbClr val="75D1B5"/>
    </a:accent5>
    <a:accent6>
      <a:srgbClr val="E17000"/>
    </a:accent6>
    <a:hlink>
      <a:srgbClr val="00689A"/>
    </a:hlink>
    <a:folHlink>
      <a:srgbClr val="CCDF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9120</TotalTime>
  <Words>836</Words>
  <Application>Microsoft Office PowerPoint</Application>
  <PresentationFormat>Aangepast</PresentationFormat>
  <Paragraphs>191</Paragraphs>
  <Slides>17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Arial</vt:lpstr>
      <vt:lpstr>Verdana</vt:lpstr>
      <vt:lpstr>Wingdings</vt:lpstr>
      <vt:lpstr>Rijkshuisstijl Violet</vt:lpstr>
      <vt:lpstr>VNG Titels</vt:lpstr>
      <vt:lpstr>VNG_Basis - kopie</vt:lpstr>
      <vt:lpstr>nl-stadscentrum</vt:lpstr>
      <vt:lpstr>        Startanalyse aardgasvrije buurten     Onderdeel van de Leidraad Transitievisie Warmte </vt:lpstr>
      <vt:lpstr>Inhoud   1. Proces ontwikkeling Startanalyse 2. Overview Startanalyse  3. Vijf strategieën 4. Gemeenterapport 5. Kaarten     a. Samenvattende kaart     b. Detailkaarten 6. Hoe nu verder?  </vt:lpstr>
      <vt:lpstr>Uitwerking Startanalyse</vt:lpstr>
      <vt:lpstr>Wat biedt de Startanalyse?</vt:lpstr>
      <vt:lpstr>De Startanalyse: waar wel en waar niet voor bedoeld?</vt:lpstr>
      <vt:lpstr>Vijf aardgasvrije strategieën</vt:lpstr>
      <vt:lpstr>PowerPoint-presentatie</vt:lpstr>
      <vt:lpstr>Uitkomsten uitgedrukt in ‘Nationale kosten’ (NK)</vt:lpstr>
      <vt:lpstr>Hernieuwbaar gas</vt:lpstr>
      <vt:lpstr>Toedeling van groengas aan buurten</vt:lpstr>
      <vt:lpstr>Resultaten beschikbaar via website Startanalyse</vt:lpstr>
      <vt:lpstr>PowerPoint-presentatie</vt:lpstr>
      <vt:lpstr>PowerPoint-presentatie</vt:lpstr>
      <vt:lpstr>PowerPoint-presentatie</vt:lpstr>
      <vt:lpstr>PowerPoint-presentatie</vt:lpstr>
      <vt:lpstr>Hoe nu verder?</vt:lpstr>
      <vt:lpstr>Vragen?</vt:lpstr>
    </vt:vector>
  </TitlesOfParts>
  <Company>Ministerie van EZ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Nico.Hoogervorst@pbl.nl</dc:creator>
  <cp:lastModifiedBy>Wittenboer, ir. W.G.F. van den (Walter)</cp:lastModifiedBy>
  <cp:revision>435</cp:revision>
  <dcterms:created xsi:type="dcterms:W3CDTF">2017-06-09T09:46:04Z</dcterms:created>
  <dcterms:modified xsi:type="dcterms:W3CDTF">2019-11-29T12:11:20Z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</Properties>
</file>